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30"/>
  </p:notesMasterIdLst>
  <p:handoutMasterIdLst>
    <p:handoutMasterId r:id="rId31"/>
  </p:handoutMasterIdLst>
  <p:sldIdLst>
    <p:sldId id="325" r:id="rId5"/>
    <p:sldId id="326" r:id="rId6"/>
    <p:sldId id="327" r:id="rId7"/>
    <p:sldId id="328" r:id="rId8"/>
    <p:sldId id="329" r:id="rId9"/>
    <p:sldId id="340" r:id="rId10"/>
    <p:sldId id="341" r:id="rId11"/>
    <p:sldId id="351" r:id="rId12"/>
    <p:sldId id="342" r:id="rId13"/>
    <p:sldId id="352" r:id="rId14"/>
    <p:sldId id="343" r:id="rId15"/>
    <p:sldId id="344" r:id="rId16"/>
    <p:sldId id="345" r:id="rId17"/>
    <p:sldId id="355" r:id="rId18"/>
    <p:sldId id="346" r:id="rId19"/>
    <p:sldId id="347" r:id="rId20"/>
    <p:sldId id="348" r:id="rId21"/>
    <p:sldId id="349" r:id="rId22"/>
    <p:sldId id="357" r:id="rId23"/>
    <p:sldId id="350" r:id="rId24"/>
    <p:sldId id="353" r:id="rId25"/>
    <p:sldId id="334" r:id="rId26"/>
    <p:sldId id="356" r:id="rId27"/>
    <p:sldId id="354" r:id="rId28"/>
    <p:sldId id="339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816" userDrawn="1">
          <p15:clr>
            <a:srgbClr val="A4A3A4"/>
          </p15:clr>
        </p15:guide>
        <p15:guide id="2" orient="horz" pos="384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ED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C08A093-7B82-4E98-8E82-69B1A23687F1}" v="500" dt="2023-12-11T18:06:12.819"/>
    <p1510:client id="{74C90030-C018-498D-B6BC-F10A526853C9}" v="87" vWet="89" dt="2023-12-11T17:47:31.27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pos="816"/>
        <p:guide orient="horz" pos="384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microsoft.com/office/2018/10/relationships/authors" Target="authors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38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commentAuthors" Target="commentAuthors.xml"/><Relationship Id="rId37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35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hannya Malik" userId="S::22dm19@queensu.ca::befd402c-0524-4908-a6d3-425307525677" providerId="AD" clId="Web-{3C08A093-7B82-4E98-8E82-69B1A23687F1}"/>
    <pc:docChg chg="addSld modSld">
      <pc:chgData name="Dhannya Malik" userId="S::22dm19@queensu.ca::befd402c-0524-4908-a6d3-425307525677" providerId="AD" clId="Web-{3C08A093-7B82-4E98-8E82-69B1A23687F1}" dt="2023-12-11T18:06:12.819" v="494" actId="20577"/>
      <pc:docMkLst>
        <pc:docMk/>
      </pc:docMkLst>
      <pc:sldChg chg="addSp modSp">
        <pc:chgData name="Dhannya Malik" userId="S::22dm19@queensu.ca::befd402c-0524-4908-a6d3-425307525677" providerId="AD" clId="Web-{3C08A093-7B82-4E98-8E82-69B1A23687F1}" dt="2023-12-11T17:56:41.029" v="256" actId="1076"/>
        <pc:sldMkLst>
          <pc:docMk/>
          <pc:sldMk cId="3724984458" sldId="349"/>
        </pc:sldMkLst>
        <pc:spChg chg="mod">
          <ac:chgData name="Dhannya Malik" userId="S::22dm19@queensu.ca::befd402c-0524-4908-a6d3-425307525677" providerId="AD" clId="Web-{3C08A093-7B82-4E98-8E82-69B1A23687F1}" dt="2023-12-11T17:56:30.716" v="252" actId="20577"/>
          <ac:spMkLst>
            <pc:docMk/>
            <pc:sldMk cId="3724984458" sldId="349"/>
            <ac:spMk id="3" creationId="{02E8104A-08A5-948C-1E7E-176EE2A95605}"/>
          </ac:spMkLst>
        </pc:spChg>
        <pc:picChg chg="add mod">
          <ac:chgData name="Dhannya Malik" userId="S::22dm19@queensu.ca::befd402c-0524-4908-a6d3-425307525677" providerId="AD" clId="Web-{3C08A093-7B82-4E98-8E82-69B1A23687F1}" dt="2023-12-11T17:56:39.013" v="255" actId="1076"/>
          <ac:picMkLst>
            <pc:docMk/>
            <pc:sldMk cId="3724984458" sldId="349"/>
            <ac:picMk id="6" creationId="{40F63AFD-B90C-3088-E6D9-0D7B4ABD228C}"/>
          </ac:picMkLst>
        </pc:picChg>
        <pc:picChg chg="add mod">
          <ac:chgData name="Dhannya Malik" userId="S::22dm19@queensu.ca::befd402c-0524-4908-a6d3-425307525677" providerId="AD" clId="Web-{3C08A093-7B82-4E98-8E82-69B1A23687F1}" dt="2023-12-11T17:56:41.029" v="256" actId="1076"/>
          <ac:picMkLst>
            <pc:docMk/>
            <pc:sldMk cId="3724984458" sldId="349"/>
            <ac:picMk id="7" creationId="{6D8C46D2-DAF1-0478-E794-02B6184B0A9C}"/>
          </ac:picMkLst>
        </pc:picChg>
        <pc:picChg chg="mod">
          <ac:chgData name="Dhannya Malik" userId="S::22dm19@queensu.ca::befd402c-0524-4908-a6d3-425307525677" providerId="AD" clId="Web-{3C08A093-7B82-4E98-8E82-69B1A23687F1}" dt="2023-12-11T17:47:17.833" v="88" actId="1076"/>
          <ac:picMkLst>
            <pc:docMk/>
            <pc:sldMk cId="3724984458" sldId="349"/>
            <ac:picMk id="8" creationId="{61C32B58-E5A1-AC6C-7D07-811765D73967}"/>
          </ac:picMkLst>
        </pc:picChg>
      </pc:sldChg>
      <pc:sldChg chg="modSp">
        <pc:chgData name="Dhannya Malik" userId="S::22dm19@queensu.ca::befd402c-0524-4908-a6d3-425307525677" providerId="AD" clId="Web-{3C08A093-7B82-4E98-8E82-69B1A23687F1}" dt="2023-12-11T18:06:12.819" v="494" actId="20577"/>
        <pc:sldMkLst>
          <pc:docMk/>
          <pc:sldMk cId="2652843261" sldId="350"/>
        </pc:sldMkLst>
        <pc:spChg chg="mod">
          <ac:chgData name="Dhannya Malik" userId="S::22dm19@queensu.ca::befd402c-0524-4908-a6d3-425307525677" providerId="AD" clId="Web-{3C08A093-7B82-4E98-8E82-69B1A23687F1}" dt="2023-12-11T18:06:12.819" v="494" actId="20577"/>
          <ac:spMkLst>
            <pc:docMk/>
            <pc:sldMk cId="2652843261" sldId="350"/>
            <ac:spMk id="3" creationId="{1722E99B-8FD5-D034-7D3E-8D1FF7A8F62E}"/>
          </ac:spMkLst>
        </pc:spChg>
      </pc:sldChg>
      <pc:sldChg chg="modSp new">
        <pc:chgData name="Dhannya Malik" userId="S::22dm19@queensu.ca::befd402c-0524-4908-a6d3-425307525677" providerId="AD" clId="Web-{3C08A093-7B82-4E98-8E82-69B1A23687F1}" dt="2023-12-11T18:01:59.721" v="373" actId="20577"/>
        <pc:sldMkLst>
          <pc:docMk/>
          <pc:sldMk cId="3537562311" sldId="357"/>
        </pc:sldMkLst>
        <pc:spChg chg="mod">
          <ac:chgData name="Dhannya Malik" userId="S::22dm19@queensu.ca::befd402c-0524-4908-a6d3-425307525677" providerId="AD" clId="Web-{3C08A093-7B82-4E98-8E82-69B1A23687F1}" dt="2023-12-11T17:57:15.108" v="260" actId="20577"/>
          <ac:spMkLst>
            <pc:docMk/>
            <pc:sldMk cId="3537562311" sldId="357"/>
            <ac:spMk id="2" creationId="{90BC17F1-1ACB-EEAD-A725-CF4662209BC5}"/>
          </ac:spMkLst>
        </pc:spChg>
        <pc:spChg chg="mod">
          <ac:chgData name="Dhannya Malik" userId="S::22dm19@queensu.ca::befd402c-0524-4908-a6d3-425307525677" providerId="AD" clId="Web-{3C08A093-7B82-4E98-8E82-69B1A23687F1}" dt="2023-12-11T18:01:59.721" v="373" actId="20577"/>
          <ac:spMkLst>
            <pc:docMk/>
            <pc:sldMk cId="3537562311" sldId="357"/>
            <ac:spMk id="3" creationId="{6414C3EE-A296-7C03-3846-750D72050576}"/>
          </ac:spMkLst>
        </pc:spChg>
      </pc:sldChg>
    </pc:docChg>
  </pc:docChgLst>
  <pc:docChgLst>
    <pc:chgData name="Catarina Borges Mcdiarmid" userId="a1211f3a-a202-44c4-b8aa-65560540723d" providerId="ADAL" clId="{74C90030-C018-498D-B6BC-F10A526853C9}"/>
    <pc:docChg chg="custSel addSld modSld">
      <pc:chgData name="Catarina Borges Mcdiarmid" userId="a1211f3a-a202-44c4-b8aa-65560540723d" providerId="ADAL" clId="{74C90030-C018-498D-B6BC-F10A526853C9}" dt="2023-12-11T17:47:25.916" v="54" actId="1076"/>
      <pc:docMkLst>
        <pc:docMk/>
      </pc:docMkLst>
      <pc:sldChg chg="addSp delSp modSp mod">
        <pc:chgData name="Catarina Borges Mcdiarmid" userId="a1211f3a-a202-44c4-b8aa-65560540723d" providerId="ADAL" clId="{74C90030-C018-498D-B6BC-F10A526853C9}" dt="2023-12-11T17:47:16.231" v="53" actId="478"/>
        <pc:sldMkLst>
          <pc:docMk/>
          <pc:sldMk cId="2607450225" sldId="334"/>
        </pc:sldMkLst>
        <pc:spChg chg="del mod">
          <ac:chgData name="Catarina Borges Mcdiarmid" userId="a1211f3a-a202-44c4-b8aa-65560540723d" providerId="ADAL" clId="{74C90030-C018-498D-B6BC-F10A526853C9}" dt="2023-12-11T17:47:12.224" v="51" actId="478"/>
          <ac:spMkLst>
            <pc:docMk/>
            <pc:sldMk cId="2607450225" sldId="334"/>
            <ac:spMk id="3" creationId="{58A45141-45F1-0A77-FE4E-CBCA53A2BEB0}"/>
          </ac:spMkLst>
        </pc:spChg>
        <pc:spChg chg="del">
          <ac:chgData name="Catarina Borges Mcdiarmid" userId="a1211f3a-a202-44c4-b8aa-65560540723d" providerId="ADAL" clId="{74C90030-C018-498D-B6BC-F10A526853C9}" dt="2023-12-11T17:45:10.483" v="4" actId="478"/>
          <ac:spMkLst>
            <pc:docMk/>
            <pc:sldMk cId="2607450225" sldId="334"/>
            <ac:spMk id="6" creationId="{8A56D8AC-E390-DBD3-E5E6-5C36EE1E422A}"/>
          </ac:spMkLst>
        </pc:spChg>
        <pc:spChg chg="del mod">
          <ac:chgData name="Catarina Borges Mcdiarmid" userId="a1211f3a-a202-44c4-b8aa-65560540723d" providerId="ADAL" clId="{74C90030-C018-498D-B6BC-F10A526853C9}" dt="2023-12-11T17:45:14.473" v="6" actId="478"/>
          <ac:spMkLst>
            <pc:docMk/>
            <pc:sldMk cId="2607450225" sldId="334"/>
            <ac:spMk id="7" creationId="{E09179A7-F937-7895-8FC1-19E3BCFE6A3B}"/>
          </ac:spMkLst>
        </pc:spChg>
        <pc:spChg chg="del">
          <ac:chgData name="Catarina Borges Mcdiarmid" userId="a1211f3a-a202-44c4-b8aa-65560540723d" providerId="ADAL" clId="{74C90030-C018-498D-B6BC-F10A526853C9}" dt="2023-12-11T17:45:32.588" v="13" actId="478"/>
          <ac:spMkLst>
            <pc:docMk/>
            <pc:sldMk cId="2607450225" sldId="334"/>
            <ac:spMk id="8" creationId="{55462C4A-E218-EEFA-1C3B-FC78BE890049}"/>
          </ac:spMkLst>
        </pc:spChg>
        <pc:spChg chg="del">
          <ac:chgData name="Catarina Borges Mcdiarmid" userId="a1211f3a-a202-44c4-b8aa-65560540723d" providerId="ADAL" clId="{74C90030-C018-498D-B6BC-F10A526853C9}" dt="2023-12-11T17:45:16.605" v="7" actId="478"/>
          <ac:spMkLst>
            <pc:docMk/>
            <pc:sldMk cId="2607450225" sldId="334"/>
            <ac:spMk id="9" creationId="{54E48D88-9438-AF74-9E7B-54985E0231C6}"/>
          </ac:spMkLst>
        </pc:spChg>
        <pc:spChg chg="del">
          <ac:chgData name="Catarina Borges Mcdiarmid" userId="a1211f3a-a202-44c4-b8aa-65560540723d" providerId="ADAL" clId="{74C90030-C018-498D-B6BC-F10A526853C9}" dt="2023-12-11T17:45:34.942" v="14" actId="478"/>
          <ac:spMkLst>
            <pc:docMk/>
            <pc:sldMk cId="2607450225" sldId="334"/>
            <ac:spMk id="10" creationId="{04554076-E5E4-8026-26DB-B67E2F12CFD7}"/>
          </ac:spMkLst>
        </pc:spChg>
        <pc:spChg chg="del">
          <ac:chgData name="Catarina Borges Mcdiarmid" userId="a1211f3a-a202-44c4-b8aa-65560540723d" providerId="ADAL" clId="{74C90030-C018-498D-B6BC-F10A526853C9}" dt="2023-12-11T17:45:19.170" v="8" actId="478"/>
          <ac:spMkLst>
            <pc:docMk/>
            <pc:sldMk cId="2607450225" sldId="334"/>
            <ac:spMk id="11" creationId="{EAE8038A-B730-4711-D7B5-851B7FAAD8A7}"/>
          </ac:spMkLst>
        </pc:spChg>
        <pc:spChg chg="del">
          <ac:chgData name="Catarina Borges Mcdiarmid" userId="a1211f3a-a202-44c4-b8aa-65560540723d" providerId="ADAL" clId="{74C90030-C018-498D-B6BC-F10A526853C9}" dt="2023-12-11T17:45:37.191" v="15" actId="478"/>
          <ac:spMkLst>
            <pc:docMk/>
            <pc:sldMk cId="2607450225" sldId="334"/>
            <ac:spMk id="12" creationId="{357CF821-3BB7-EAAC-D7BB-89DCEE250798}"/>
          </ac:spMkLst>
        </pc:spChg>
        <pc:spChg chg="del">
          <ac:chgData name="Catarina Borges Mcdiarmid" userId="a1211f3a-a202-44c4-b8aa-65560540723d" providerId="ADAL" clId="{74C90030-C018-498D-B6BC-F10A526853C9}" dt="2023-12-11T17:45:21.396" v="9" actId="478"/>
          <ac:spMkLst>
            <pc:docMk/>
            <pc:sldMk cId="2607450225" sldId="334"/>
            <ac:spMk id="13" creationId="{808185AA-496A-A5EB-3328-97A615D131B5}"/>
          </ac:spMkLst>
        </pc:spChg>
        <pc:spChg chg="del">
          <ac:chgData name="Catarina Borges Mcdiarmid" userId="a1211f3a-a202-44c4-b8aa-65560540723d" providerId="ADAL" clId="{74C90030-C018-498D-B6BC-F10A526853C9}" dt="2023-12-11T17:45:27.026" v="11" actId="478"/>
          <ac:spMkLst>
            <pc:docMk/>
            <pc:sldMk cId="2607450225" sldId="334"/>
            <ac:spMk id="14" creationId="{37831CC4-0B09-14AA-184F-D3ECC41DECED}"/>
          </ac:spMkLst>
        </pc:spChg>
        <pc:spChg chg="del">
          <ac:chgData name="Catarina Borges Mcdiarmid" userId="a1211f3a-a202-44c4-b8aa-65560540723d" providerId="ADAL" clId="{74C90030-C018-498D-B6BC-F10A526853C9}" dt="2023-12-11T17:45:24.197" v="10" actId="478"/>
          <ac:spMkLst>
            <pc:docMk/>
            <pc:sldMk cId="2607450225" sldId="334"/>
            <ac:spMk id="15" creationId="{7511B12E-ED27-B573-2E5E-DBA687F9987D}"/>
          </ac:spMkLst>
        </pc:spChg>
        <pc:spChg chg="add del mod">
          <ac:chgData name="Catarina Borges Mcdiarmid" userId="a1211f3a-a202-44c4-b8aa-65560540723d" providerId="ADAL" clId="{74C90030-C018-498D-B6BC-F10A526853C9}" dt="2023-12-11T17:47:01.447" v="44" actId="478"/>
          <ac:spMkLst>
            <pc:docMk/>
            <pc:sldMk cId="2607450225" sldId="334"/>
            <ac:spMk id="24" creationId="{CBB03194-F8FD-8938-8EAB-FF5894BE3884}"/>
          </ac:spMkLst>
        </pc:spChg>
        <pc:spChg chg="add del mod">
          <ac:chgData name="Catarina Borges Mcdiarmid" userId="a1211f3a-a202-44c4-b8aa-65560540723d" providerId="ADAL" clId="{74C90030-C018-498D-B6BC-F10A526853C9}" dt="2023-12-11T17:46:58.719" v="43" actId="478"/>
          <ac:spMkLst>
            <pc:docMk/>
            <pc:sldMk cId="2607450225" sldId="334"/>
            <ac:spMk id="26" creationId="{07126218-8400-5B26-446E-8930B25F2118}"/>
          </ac:spMkLst>
        </pc:spChg>
        <pc:spChg chg="add del mod">
          <ac:chgData name="Catarina Borges Mcdiarmid" userId="a1211f3a-a202-44c4-b8aa-65560540723d" providerId="ADAL" clId="{74C90030-C018-498D-B6BC-F10A526853C9}" dt="2023-12-11T17:47:03.402" v="45" actId="478"/>
          <ac:spMkLst>
            <pc:docMk/>
            <pc:sldMk cId="2607450225" sldId="334"/>
            <ac:spMk id="28" creationId="{60D4B036-D29C-F9C7-FD97-28B2AF71BE63}"/>
          </ac:spMkLst>
        </pc:spChg>
        <pc:spChg chg="add del mod">
          <ac:chgData name="Catarina Borges Mcdiarmid" userId="a1211f3a-a202-44c4-b8aa-65560540723d" providerId="ADAL" clId="{74C90030-C018-498D-B6BC-F10A526853C9}" dt="2023-12-11T17:47:04.888" v="46" actId="478"/>
          <ac:spMkLst>
            <pc:docMk/>
            <pc:sldMk cId="2607450225" sldId="334"/>
            <ac:spMk id="30" creationId="{2756AC5E-4B4C-15DE-CC90-60F441429C9E}"/>
          </ac:spMkLst>
        </pc:spChg>
        <pc:spChg chg="add del mod">
          <ac:chgData name="Catarina Borges Mcdiarmid" userId="a1211f3a-a202-44c4-b8aa-65560540723d" providerId="ADAL" clId="{74C90030-C018-498D-B6BC-F10A526853C9}" dt="2023-12-11T17:47:06.281" v="47" actId="478"/>
          <ac:spMkLst>
            <pc:docMk/>
            <pc:sldMk cId="2607450225" sldId="334"/>
            <ac:spMk id="32" creationId="{DD21D253-C8C8-1C70-7943-E0EA0CE35C78}"/>
          </ac:spMkLst>
        </pc:spChg>
        <pc:spChg chg="add del mod">
          <ac:chgData name="Catarina Borges Mcdiarmid" userId="a1211f3a-a202-44c4-b8aa-65560540723d" providerId="ADAL" clId="{74C90030-C018-498D-B6BC-F10A526853C9}" dt="2023-12-11T17:47:07.954" v="48" actId="478"/>
          <ac:spMkLst>
            <pc:docMk/>
            <pc:sldMk cId="2607450225" sldId="334"/>
            <ac:spMk id="34" creationId="{568E1EE8-5DD8-D612-4389-AD65E9AFE073}"/>
          </ac:spMkLst>
        </pc:spChg>
        <pc:spChg chg="add del mod">
          <ac:chgData name="Catarina Borges Mcdiarmid" userId="a1211f3a-a202-44c4-b8aa-65560540723d" providerId="ADAL" clId="{74C90030-C018-498D-B6BC-F10A526853C9}" dt="2023-12-11T17:47:09.420" v="49" actId="478"/>
          <ac:spMkLst>
            <pc:docMk/>
            <pc:sldMk cId="2607450225" sldId="334"/>
            <ac:spMk id="36" creationId="{2483AECA-D047-02E0-429A-A82D74DA34AA}"/>
          </ac:spMkLst>
        </pc:spChg>
        <pc:spChg chg="add del mod">
          <ac:chgData name="Catarina Borges Mcdiarmid" userId="a1211f3a-a202-44c4-b8aa-65560540723d" providerId="ADAL" clId="{74C90030-C018-498D-B6BC-F10A526853C9}" dt="2023-12-11T17:47:11.292" v="50" actId="478"/>
          <ac:spMkLst>
            <pc:docMk/>
            <pc:sldMk cId="2607450225" sldId="334"/>
            <ac:spMk id="38" creationId="{F9D7497F-0DDC-A63D-F675-9ABF336B41A0}"/>
          </ac:spMkLst>
        </pc:spChg>
        <pc:spChg chg="add del mod">
          <ac:chgData name="Catarina Borges Mcdiarmid" userId="a1211f3a-a202-44c4-b8aa-65560540723d" providerId="ADAL" clId="{74C90030-C018-498D-B6BC-F10A526853C9}" dt="2023-12-11T17:47:16.231" v="53" actId="478"/>
          <ac:spMkLst>
            <pc:docMk/>
            <pc:sldMk cId="2607450225" sldId="334"/>
            <ac:spMk id="40" creationId="{B4356D03-2BFE-4672-4412-F746C8E69F80}"/>
          </ac:spMkLst>
        </pc:spChg>
        <pc:spChg chg="add del mod">
          <ac:chgData name="Catarina Borges Mcdiarmid" userId="a1211f3a-a202-44c4-b8aa-65560540723d" providerId="ADAL" clId="{74C90030-C018-498D-B6BC-F10A526853C9}" dt="2023-12-11T17:47:14.476" v="52" actId="478"/>
          <ac:spMkLst>
            <pc:docMk/>
            <pc:sldMk cId="2607450225" sldId="334"/>
            <ac:spMk id="42" creationId="{7DD29CBB-9279-EA48-4D12-6C23A1973699}"/>
          </ac:spMkLst>
        </pc:spChg>
        <pc:picChg chg="add mod ord">
          <ac:chgData name="Catarina Borges Mcdiarmid" userId="a1211f3a-a202-44c4-b8aa-65560540723d" providerId="ADAL" clId="{74C90030-C018-498D-B6BC-F10A526853C9}" dt="2023-12-11T17:46:00.198" v="21" actId="1076"/>
          <ac:picMkLst>
            <pc:docMk/>
            <pc:sldMk cId="2607450225" sldId="334"/>
            <ac:picMk id="22" creationId="{F44EEB21-A775-3500-9137-BDF55C39015E}"/>
          </ac:picMkLst>
        </pc:picChg>
      </pc:sldChg>
      <pc:sldChg chg="delSp modSp add mod">
        <pc:chgData name="Catarina Borges Mcdiarmid" userId="a1211f3a-a202-44c4-b8aa-65560540723d" providerId="ADAL" clId="{74C90030-C018-498D-B6BC-F10A526853C9}" dt="2023-12-11T17:47:25.916" v="54" actId="1076"/>
        <pc:sldMkLst>
          <pc:docMk/>
          <pc:sldMk cId="1367366812" sldId="356"/>
        </pc:sldMkLst>
        <pc:spChg chg="mod">
          <ac:chgData name="Catarina Borges Mcdiarmid" userId="a1211f3a-a202-44c4-b8aa-65560540723d" providerId="ADAL" clId="{74C90030-C018-498D-B6BC-F10A526853C9}" dt="2023-12-11T17:47:25.916" v="54" actId="1076"/>
          <ac:spMkLst>
            <pc:docMk/>
            <pc:sldMk cId="1367366812" sldId="356"/>
            <ac:spMk id="3" creationId="{58A45141-45F1-0A77-FE4E-CBCA53A2BEB0}"/>
          </ac:spMkLst>
        </pc:spChg>
        <pc:spChg chg="del">
          <ac:chgData name="Catarina Borges Mcdiarmid" userId="a1211f3a-a202-44c4-b8aa-65560540723d" providerId="ADAL" clId="{74C90030-C018-498D-B6BC-F10A526853C9}" dt="2023-12-11T17:46:35.515" v="33" actId="478"/>
          <ac:spMkLst>
            <pc:docMk/>
            <pc:sldMk cId="1367366812" sldId="356"/>
            <ac:spMk id="24" creationId="{CBB03194-F8FD-8938-8EAB-FF5894BE3884}"/>
          </ac:spMkLst>
        </pc:spChg>
        <pc:spChg chg="del">
          <ac:chgData name="Catarina Borges Mcdiarmid" userId="a1211f3a-a202-44c4-b8aa-65560540723d" providerId="ADAL" clId="{74C90030-C018-498D-B6BC-F10A526853C9}" dt="2023-12-11T17:46:37.757" v="34" actId="478"/>
          <ac:spMkLst>
            <pc:docMk/>
            <pc:sldMk cId="1367366812" sldId="356"/>
            <ac:spMk id="26" creationId="{07126218-8400-5B26-446E-8930B25F2118}"/>
          </ac:spMkLst>
        </pc:spChg>
        <pc:spChg chg="del">
          <ac:chgData name="Catarina Borges Mcdiarmid" userId="a1211f3a-a202-44c4-b8aa-65560540723d" providerId="ADAL" clId="{74C90030-C018-498D-B6BC-F10A526853C9}" dt="2023-12-11T17:46:41.961" v="35" actId="478"/>
          <ac:spMkLst>
            <pc:docMk/>
            <pc:sldMk cId="1367366812" sldId="356"/>
            <ac:spMk id="28" creationId="{60D4B036-D29C-F9C7-FD97-28B2AF71BE63}"/>
          </ac:spMkLst>
        </pc:spChg>
        <pc:spChg chg="del">
          <ac:chgData name="Catarina Borges Mcdiarmid" userId="a1211f3a-a202-44c4-b8aa-65560540723d" providerId="ADAL" clId="{74C90030-C018-498D-B6BC-F10A526853C9}" dt="2023-12-11T17:46:46.215" v="37" actId="478"/>
          <ac:spMkLst>
            <pc:docMk/>
            <pc:sldMk cId="1367366812" sldId="356"/>
            <ac:spMk id="30" creationId="{2756AC5E-4B4C-15DE-CC90-60F441429C9E}"/>
          </ac:spMkLst>
        </pc:spChg>
        <pc:spChg chg="del">
          <ac:chgData name="Catarina Borges Mcdiarmid" userId="a1211f3a-a202-44c4-b8aa-65560540723d" providerId="ADAL" clId="{74C90030-C018-498D-B6BC-F10A526853C9}" dt="2023-12-11T17:46:44.255" v="36" actId="478"/>
          <ac:spMkLst>
            <pc:docMk/>
            <pc:sldMk cId="1367366812" sldId="356"/>
            <ac:spMk id="32" creationId="{DD21D253-C8C8-1C70-7943-E0EA0CE35C78}"/>
          </ac:spMkLst>
        </pc:spChg>
        <pc:spChg chg="del">
          <ac:chgData name="Catarina Borges Mcdiarmid" userId="a1211f3a-a202-44c4-b8aa-65560540723d" providerId="ADAL" clId="{74C90030-C018-498D-B6BC-F10A526853C9}" dt="2023-12-11T17:46:47.765" v="38" actId="478"/>
          <ac:spMkLst>
            <pc:docMk/>
            <pc:sldMk cId="1367366812" sldId="356"/>
            <ac:spMk id="34" creationId="{568E1EE8-5DD8-D612-4389-AD65E9AFE073}"/>
          </ac:spMkLst>
        </pc:spChg>
        <pc:spChg chg="del">
          <ac:chgData name="Catarina Borges Mcdiarmid" userId="a1211f3a-a202-44c4-b8aa-65560540723d" providerId="ADAL" clId="{74C90030-C018-498D-B6BC-F10A526853C9}" dt="2023-12-11T17:46:49.348" v="39" actId="478"/>
          <ac:spMkLst>
            <pc:docMk/>
            <pc:sldMk cId="1367366812" sldId="356"/>
            <ac:spMk id="36" creationId="{2483AECA-D047-02E0-429A-A82D74DA34AA}"/>
          </ac:spMkLst>
        </pc:spChg>
        <pc:spChg chg="del">
          <ac:chgData name="Catarina Borges Mcdiarmid" userId="a1211f3a-a202-44c4-b8aa-65560540723d" providerId="ADAL" clId="{74C90030-C018-498D-B6BC-F10A526853C9}" dt="2023-12-11T17:46:50.775" v="40" actId="478"/>
          <ac:spMkLst>
            <pc:docMk/>
            <pc:sldMk cId="1367366812" sldId="356"/>
            <ac:spMk id="38" creationId="{F9D7497F-0DDC-A63D-F675-9ABF336B41A0}"/>
          </ac:spMkLst>
        </pc:spChg>
        <pc:spChg chg="del">
          <ac:chgData name="Catarina Borges Mcdiarmid" userId="a1211f3a-a202-44c4-b8aa-65560540723d" providerId="ADAL" clId="{74C90030-C018-498D-B6BC-F10A526853C9}" dt="2023-12-11T17:46:52.277" v="41" actId="478"/>
          <ac:spMkLst>
            <pc:docMk/>
            <pc:sldMk cId="1367366812" sldId="356"/>
            <ac:spMk id="40" creationId="{B4356D03-2BFE-4672-4412-F746C8E69F80}"/>
          </ac:spMkLst>
        </pc:spChg>
        <pc:spChg chg="del">
          <ac:chgData name="Catarina Borges Mcdiarmid" userId="a1211f3a-a202-44c4-b8aa-65560540723d" providerId="ADAL" clId="{74C90030-C018-498D-B6BC-F10A526853C9}" dt="2023-12-11T17:46:53.659" v="42" actId="478"/>
          <ac:spMkLst>
            <pc:docMk/>
            <pc:sldMk cId="1367366812" sldId="356"/>
            <ac:spMk id="42" creationId="{7DD29CBB-9279-EA48-4D12-6C23A1973699}"/>
          </ac:spMkLst>
        </pc:spChg>
        <pc:picChg chg="del">
          <ac:chgData name="Catarina Borges Mcdiarmid" userId="a1211f3a-a202-44c4-b8aa-65560540723d" providerId="ADAL" clId="{74C90030-C018-498D-B6BC-F10A526853C9}" dt="2023-12-11T17:46:12.680" v="23" actId="478"/>
          <ac:picMkLst>
            <pc:docMk/>
            <pc:sldMk cId="1367366812" sldId="356"/>
            <ac:picMk id="22" creationId="{F44EEB21-A775-3500-9137-BDF55C39015E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BA57456-157A-C12A-2FEC-91B7B9EE491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D46761-828E-1508-56BD-BAEADF34862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F95820-84BB-3447-8286-60A51307E7F2}" type="datetimeFigureOut">
              <a:rPr lang="en-US" smtClean="0"/>
              <a:t>12/11/2023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428A7E-6B0E-809C-73D1-4B5E2FF471A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9A5AA6-0C5B-430A-E0C4-C90B2F0A1CD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476440-F66F-F947-8EFC-EA5202ACFD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11763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08FC54-6AE4-6A4A-9756-823A0F1BE5A6}" type="datetimeFigureOut">
              <a:rPr lang="en-US" smtClean="0"/>
              <a:t>12/11/2023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79E9EB-07EB-9D44-9F5A-AB1FBECCDD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758749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51C745E-9B5A-59BF-BF50-4F251E39D58D}"/>
              </a:ext>
            </a:extLst>
          </p:cNvPr>
          <p:cNvSpPr/>
          <p:nvPr userDrawn="1"/>
        </p:nvSpPr>
        <p:spPr>
          <a:xfrm>
            <a:off x="304800" y="266701"/>
            <a:ext cx="11582400" cy="63245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6044184"/>
            <a:ext cx="9144000" cy="356616"/>
          </a:xfrm>
        </p:spPr>
        <p:txBody>
          <a:bodyPr/>
          <a:lstStyle>
            <a:lvl1pPr marL="0" indent="0" algn="ctr">
              <a:buNone/>
              <a:defRPr sz="2400" cap="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F2B4A7EA-9E3F-9CE1-56B5-92F4FDDA699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324100" y="758952"/>
            <a:ext cx="7543800" cy="5029200"/>
          </a:xfrm>
          <a:custGeom>
            <a:avLst/>
            <a:gdLst>
              <a:gd name="connsiteX0" fmla="*/ 3567113 w 7543800"/>
              <a:gd name="connsiteY0" fmla="*/ 4869270 h 5029200"/>
              <a:gd name="connsiteX1" fmla="*/ 3567113 w 7543800"/>
              <a:gd name="connsiteY1" fmla="*/ 4957572 h 5029200"/>
              <a:gd name="connsiteX2" fmla="*/ 3976688 w 7543800"/>
              <a:gd name="connsiteY2" fmla="*/ 4957572 h 5029200"/>
              <a:gd name="connsiteX3" fmla="*/ 3976688 w 7543800"/>
              <a:gd name="connsiteY3" fmla="*/ 4869270 h 5029200"/>
              <a:gd name="connsiteX4" fmla="*/ 0 w 7543800"/>
              <a:gd name="connsiteY4" fmla="*/ 0 h 5029200"/>
              <a:gd name="connsiteX5" fmla="*/ 7543800 w 7543800"/>
              <a:gd name="connsiteY5" fmla="*/ 0 h 5029200"/>
              <a:gd name="connsiteX6" fmla="*/ 7543800 w 7543800"/>
              <a:gd name="connsiteY6" fmla="*/ 5029200 h 5029200"/>
              <a:gd name="connsiteX7" fmla="*/ 0 w 7543800"/>
              <a:gd name="connsiteY7" fmla="*/ 5029200 h 502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543800" h="5029200">
                <a:moveTo>
                  <a:pt x="3567113" y="4869270"/>
                </a:moveTo>
                <a:lnTo>
                  <a:pt x="3567113" y="4957572"/>
                </a:lnTo>
                <a:lnTo>
                  <a:pt x="3976688" y="4957572"/>
                </a:lnTo>
                <a:lnTo>
                  <a:pt x="3976688" y="4869270"/>
                </a:lnTo>
                <a:close/>
                <a:moveTo>
                  <a:pt x="0" y="0"/>
                </a:moveTo>
                <a:lnTo>
                  <a:pt x="7543800" y="0"/>
                </a:lnTo>
                <a:lnTo>
                  <a:pt x="7543800" y="5029200"/>
                </a:lnTo>
                <a:lnTo>
                  <a:pt x="0" y="50292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42398E06-9E0E-BC81-DEB5-1DB2F8635C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08960"/>
            <a:ext cx="10515600" cy="640080"/>
          </a:xfrm>
        </p:spPr>
        <p:txBody>
          <a:bodyPr anchor="ctr"/>
          <a:lstStyle>
            <a:lvl1pPr algn="ctr">
              <a:defRPr sz="6000" spc="30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9F70834-CB8D-A95B-D859-6E5B4C6B4F78}"/>
              </a:ext>
            </a:extLst>
          </p:cNvPr>
          <p:cNvSpPr/>
          <p:nvPr userDrawn="1"/>
        </p:nvSpPr>
        <p:spPr>
          <a:xfrm>
            <a:off x="5891213" y="5628222"/>
            <a:ext cx="409575" cy="883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6911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icture Placeholder 37">
            <a:extLst>
              <a:ext uri="{FF2B5EF4-FFF2-40B4-BE49-F238E27FC236}">
                <a16:creationId xmlns:a16="http://schemas.microsoft.com/office/drawing/2014/main" id="{7068A9B7-F56A-44B7-D61E-66289C79F1C3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0" y="5175504"/>
            <a:ext cx="12188952" cy="1682496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83ED19-9B5E-8852-24D6-62401816C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5088" y="609600"/>
            <a:ext cx="10021824" cy="1252728"/>
          </a:xfrm>
        </p:spPr>
        <p:txBody>
          <a:bodyPr/>
          <a:lstStyle>
            <a:lvl1pPr algn="ctr">
              <a:lnSpc>
                <a:spcPts val="5760"/>
              </a:lnSpc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07A8A0-5009-A086-A6AE-542CA46848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5DF2D63-3FF5-D547-96B9-BE9CCD1ABA5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746F73-AB2D-A55B-67FD-85A2F20D50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AA3DDCC3-9231-434E-A1D1-8A078DE7BF1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98448" y="2441448"/>
            <a:ext cx="1280160" cy="758952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970A1046-F88C-E11E-0E2E-A7F3AEDB3A2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98448" y="3730752"/>
            <a:ext cx="1280160" cy="1143000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ts val="1580"/>
              </a:lnSpc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BF27FC0A-1C34-6BFF-806A-6911C16F218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383280" y="2441448"/>
            <a:ext cx="1280160" cy="758952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EF94CC5A-0B90-D0D3-CF42-2A9B8633172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383280" y="3730752"/>
            <a:ext cx="1280160" cy="1143000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ts val="1580"/>
              </a:lnSpc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8E685B28-FC51-9FE8-2F7E-C8255BD7594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468112" y="2441448"/>
            <a:ext cx="1280160" cy="758952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472F1E6-DAE5-AE6D-F688-575FC243CD0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468112" y="3730752"/>
            <a:ext cx="1280160" cy="1143000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ts val="1580"/>
              </a:lnSpc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7138E486-F729-AEC8-0C2D-44FA21EDC61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52944" y="2441448"/>
            <a:ext cx="1280160" cy="758952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0F182FA8-4DA0-527F-89C3-96D9A996F2C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552944" y="3730752"/>
            <a:ext cx="1280160" cy="1143000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ts val="1580"/>
              </a:lnSpc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F42A71B-2F05-7F67-85C0-0C5AA947983D}"/>
              </a:ext>
            </a:extLst>
          </p:cNvPr>
          <p:cNvCxnSpPr>
            <a:cxnSpLocks/>
          </p:cNvCxnSpPr>
          <p:nvPr userDrawn="1"/>
        </p:nvCxnSpPr>
        <p:spPr>
          <a:xfrm>
            <a:off x="3383280" y="3438144"/>
            <a:ext cx="22860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BC25395-CA95-6040-8ED6-C7D8A2E16C49}"/>
              </a:ext>
            </a:extLst>
          </p:cNvPr>
          <p:cNvCxnSpPr>
            <a:cxnSpLocks/>
          </p:cNvCxnSpPr>
          <p:nvPr userDrawn="1"/>
        </p:nvCxnSpPr>
        <p:spPr>
          <a:xfrm>
            <a:off x="9637776" y="3438144"/>
            <a:ext cx="22860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E2F589B-649A-57C2-1D3E-79FDFF84BADB}"/>
              </a:ext>
            </a:extLst>
          </p:cNvPr>
          <p:cNvCxnSpPr>
            <a:cxnSpLocks/>
          </p:cNvCxnSpPr>
          <p:nvPr userDrawn="1"/>
        </p:nvCxnSpPr>
        <p:spPr>
          <a:xfrm>
            <a:off x="7552944" y="3438144"/>
            <a:ext cx="22860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1F3728F-0FBF-5AD2-357E-FFCFFBF7687E}"/>
              </a:ext>
            </a:extLst>
          </p:cNvPr>
          <p:cNvCxnSpPr>
            <a:cxnSpLocks/>
          </p:cNvCxnSpPr>
          <p:nvPr userDrawn="1"/>
        </p:nvCxnSpPr>
        <p:spPr>
          <a:xfrm>
            <a:off x="5468112" y="3438144"/>
            <a:ext cx="22860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 Placeholder 13">
            <a:extLst>
              <a:ext uri="{FF2B5EF4-FFF2-40B4-BE49-F238E27FC236}">
                <a16:creationId xmlns:a16="http://schemas.microsoft.com/office/drawing/2014/main" id="{1025D334-8990-1960-8865-C877ECC47E6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637776" y="2441448"/>
            <a:ext cx="1280160" cy="758952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3">
            <a:extLst>
              <a:ext uri="{FF2B5EF4-FFF2-40B4-BE49-F238E27FC236}">
                <a16:creationId xmlns:a16="http://schemas.microsoft.com/office/drawing/2014/main" id="{7F491CA2-1A10-E7DB-4203-DC7E9E48CCF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9637776" y="3730752"/>
            <a:ext cx="1280160" cy="1143000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ts val="1580"/>
              </a:lnSpc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A9AA302-5107-FDE7-557C-3305A9A7DEC2}"/>
              </a:ext>
            </a:extLst>
          </p:cNvPr>
          <p:cNvCxnSpPr>
            <a:cxnSpLocks/>
          </p:cNvCxnSpPr>
          <p:nvPr userDrawn="1"/>
        </p:nvCxnSpPr>
        <p:spPr>
          <a:xfrm>
            <a:off x="1298448" y="3438144"/>
            <a:ext cx="22860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41061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icture Placeholder 37">
            <a:extLst>
              <a:ext uri="{FF2B5EF4-FFF2-40B4-BE49-F238E27FC236}">
                <a16:creationId xmlns:a16="http://schemas.microsoft.com/office/drawing/2014/main" id="{7068A9B7-F56A-44B7-D61E-66289C79F1C3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0" y="0"/>
            <a:ext cx="12188952" cy="1682496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83ED19-9B5E-8852-24D6-62401816C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8448" y="5221224"/>
            <a:ext cx="3621024" cy="621792"/>
          </a:xfrm>
        </p:spPr>
        <p:txBody>
          <a:bodyPr/>
          <a:lstStyle>
            <a:lvl1pPr algn="l">
              <a:lnSpc>
                <a:spcPts val="5760"/>
              </a:lnSpc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07A8A0-5009-A086-A6AE-542CA46848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75DF2D63-3FF5-D547-96B9-BE9CCD1ABA5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746F73-AB2D-A55B-67FD-85A2F20D50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AA3DDCC3-9231-434E-A1D1-8A078DE7BF1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98448" y="3351784"/>
            <a:ext cx="1620520" cy="411476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BF27FC0A-1C34-6BFF-806A-6911C16F218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300984" y="3351784"/>
            <a:ext cx="1620520" cy="411476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8E685B28-FC51-9FE8-2F7E-C8255BD7594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312664" y="3351784"/>
            <a:ext cx="1620520" cy="411476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7138E486-F729-AEC8-0C2D-44FA21EDC61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315200" y="3351784"/>
            <a:ext cx="1620520" cy="411476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13">
            <a:extLst>
              <a:ext uri="{FF2B5EF4-FFF2-40B4-BE49-F238E27FC236}">
                <a16:creationId xmlns:a16="http://schemas.microsoft.com/office/drawing/2014/main" id="{1025D334-8990-1960-8865-C877ECC47E6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321800" y="3351784"/>
            <a:ext cx="1620520" cy="411476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3769F54-E10C-40C4-5EFF-E8A9CA520AEC}"/>
              </a:ext>
            </a:extLst>
          </p:cNvPr>
          <p:cNvCxnSpPr>
            <a:cxnSpLocks/>
          </p:cNvCxnSpPr>
          <p:nvPr userDrawn="1"/>
        </p:nvCxnSpPr>
        <p:spPr>
          <a:xfrm>
            <a:off x="1298448" y="6111876"/>
            <a:ext cx="41148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6E7B1EF-9D07-1E66-7467-93C9AE48BD85}"/>
              </a:ext>
            </a:extLst>
          </p:cNvPr>
          <p:cNvCxnSpPr>
            <a:cxnSpLocks/>
          </p:cNvCxnSpPr>
          <p:nvPr userDrawn="1"/>
        </p:nvCxnSpPr>
        <p:spPr>
          <a:xfrm flipH="1">
            <a:off x="1219200" y="2871216"/>
            <a:ext cx="9595104" cy="0"/>
          </a:xfrm>
          <a:prstGeom prst="line">
            <a:avLst/>
          </a:prstGeom>
          <a:ln w="12700" cap="flat" cmpd="sng" algn="ctr">
            <a:solidFill>
              <a:schemeClr val="accent1"/>
            </a:solidFill>
            <a:prstDash val="solid"/>
            <a:round/>
            <a:headEnd type="triangl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970A1046-F88C-E11E-0E2E-A7F3AEDB3A2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98448" y="3803904"/>
            <a:ext cx="1620520" cy="1143000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ts val="1580"/>
              </a:lnSpc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EF94CC5A-0B90-D0D3-CF42-2A9B8633172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300984" y="3803904"/>
            <a:ext cx="1620520" cy="1143000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ts val="1580"/>
              </a:lnSpc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472F1E6-DAE5-AE6D-F688-575FC243CD0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312664" y="3803904"/>
            <a:ext cx="1620520" cy="1143000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ts val="1580"/>
              </a:lnSpc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0F182FA8-4DA0-527F-89C3-96D9A996F2C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315200" y="3803904"/>
            <a:ext cx="1620520" cy="1143000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ts val="1580"/>
              </a:lnSpc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3">
            <a:extLst>
              <a:ext uri="{FF2B5EF4-FFF2-40B4-BE49-F238E27FC236}">
                <a16:creationId xmlns:a16="http://schemas.microsoft.com/office/drawing/2014/main" id="{7F491CA2-1A10-E7DB-4203-DC7E9E48CCF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9321800" y="3803904"/>
            <a:ext cx="1620520" cy="1143000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ts val="1580"/>
              </a:lnSpc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5476138-49FF-70BE-6359-0A511EFB243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300984" y="2638738"/>
            <a:ext cx="91440" cy="411480"/>
          </a:xfrm>
          <a:solidFill>
            <a:schemeClr val="accent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X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46EFC43B-3F8D-6957-F343-F3D9C3E7A71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298448" y="2638738"/>
            <a:ext cx="91440" cy="411480"/>
          </a:xfrm>
          <a:solidFill>
            <a:schemeClr val="accent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X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D6007DD2-0F2E-6F92-8457-FC670750ED3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312664" y="2638738"/>
            <a:ext cx="91440" cy="411480"/>
          </a:xfrm>
          <a:solidFill>
            <a:schemeClr val="accent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X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06C5667F-C463-51B6-B8D6-F757BDB8AFC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315200" y="2638738"/>
            <a:ext cx="91440" cy="411480"/>
          </a:xfrm>
          <a:solidFill>
            <a:schemeClr val="accent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X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0FF09CBB-BD48-E8E5-EECF-B6CBC36B236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321800" y="2638738"/>
            <a:ext cx="91440" cy="411480"/>
          </a:xfrm>
          <a:solidFill>
            <a:schemeClr val="accent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3337835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1A881D2A-2C75-8B2A-DA41-F42ABBA59AA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656832" cy="6858000"/>
          </a:xfrm>
          <a:custGeom>
            <a:avLst/>
            <a:gdLst>
              <a:gd name="connsiteX0" fmla="*/ 1295400 w 6656832"/>
              <a:gd name="connsiteY0" fmla="*/ 1492377 h 6858000"/>
              <a:gd name="connsiteX1" fmla="*/ 1295400 w 6656832"/>
              <a:gd name="connsiteY1" fmla="*/ 1580679 h 6858000"/>
              <a:gd name="connsiteX2" fmla="*/ 1704975 w 6656832"/>
              <a:gd name="connsiteY2" fmla="*/ 1580679 h 6858000"/>
              <a:gd name="connsiteX3" fmla="*/ 1704975 w 6656832"/>
              <a:gd name="connsiteY3" fmla="*/ 1492377 h 6858000"/>
              <a:gd name="connsiteX4" fmla="*/ 0 w 6656832"/>
              <a:gd name="connsiteY4" fmla="*/ 0 h 6858000"/>
              <a:gd name="connsiteX5" fmla="*/ 6656832 w 6656832"/>
              <a:gd name="connsiteY5" fmla="*/ 0 h 6858000"/>
              <a:gd name="connsiteX6" fmla="*/ 6656832 w 6656832"/>
              <a:gd name="connsiteY6" fmla="*/ 6858000 h 6858000"/>
              <a:gd name="connsiteX7" fmla="*/ 0 w 6656832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656832" h="6858000">
                <a:moveTo>
                  <a:pt x="1295400" y="1492377"/>
                </a:moveTo>
                <a:lnTo>
                  <a:pt x="1295400" y="1580679"/>
                </a:lnTo>
                <a:lnTo>
                  <a:pt x="1704975" y="1580679"/>
                </a:lnTo>
                <a:lnTo>
                  <a:pt x="1704975" y="1492377"/>
                </a:lnTo>
                <a:close/>
                <a:moveTo>
                  <a:pt x="0" y="0"/>
                </a:moveTo>
                <a:lnTo>
                  <a:pt x="6656832" y="0"/>
                </a:lnTo>
                <a:lnTo>
                  <a:pt x="6656832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8448" y="609600"/>
            <a:ext cx="6656832" cy="530352"/>
          </a:xfrm>
        </p:spPr>
        <p:txBody>
          <a:bodyPr anchor="t" anchorCtr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CCA7A15A-B484-E46E-FF4D-179F31F177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8448" y="2209800"/>
            <a:ext cx="4495744" cy="4648200"/>
          </a:xfrm>
          <a:custGeom>
            <a:avLst/>
            <a:gdLst>
              <a:gd name="connsiteX0" fmla="*/ 0 w 4495744"/>
              <a:gd name="connsiteY0" fmla="*/ 0 h 4648200"/>
              <a:gd name="connsiteX1" fmla="*/ 4495744 w 4495744"/>
              <a:gd name="connsiteY1" fmla="*/ 0 h 4648200"/>
              <a:gd name="connsiteX2" fmla="*/ 4495744 w 4495744"/>
              <a:gd name="connsiteY2" fmla="*/ 4648200 h 4648200"/>
              <a:gd name="connsiteX3" fmla="*/ 0 w 4495744"/>
              <a:gd name="connsiteY3" fmla="*/ 4648200 h 464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95744" h="4648200">
                <a:moveTo>
                  <a:pt x="0" y="0"/>
                </a:moveTo>
                <a:lnTo>
                  <a:pt x="4495744" y="0"/>
                </a:lnTo>
                <a:lnTo>
                  <a:pt x="4495744" y="4648200"/>
                </a:lnTo>
                <a:lnTo>
                  <a:pt x="0" y="464820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 lIns="310896" tIns="365760" rIns="274320" anchor="t">
            <a:noAutofit/>
          </a:bodyPr>
          <a:lstStyle>
            <a:lvl1pPr marL="0" indent="0">
              <a:lnSpc>
                <a:spcPts val="2400"/>
              </a:lnSpc>
              <a:buNone/>
              <a:defRPr sz="2000" b="0" i="0" cap="all" spc="200" baseline="0">
                <a:latin typeface="+mj-lt"/>
                <a:cs typeface="Posterama" panose="020B0504020200020000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618488" y="3630168"/>
            <a:ext cx="3886200" cy="2514600"/>
          </a:xfrm>
        </p:spPr>
        <p:txBody>
          <a:bodyPr/>
          <a:lstStyle>
            <a:lvl1pPr marL="0" indent="0">
              <a:buNone/>
              <a:defRPr sz="1400"/>
            </a:lvl1pPr>
            <a:lvl2pPr marL="228600">
              <a:defRPr sz="1400"/>
            </a:lvl2pPr>
            <a:lvl3pPr marL="457200">
              <a:defRPr sz="1400"/>
            </a:lvl3pPr>
            <a:lvl4pPr marL="685800">
              <a:defRPr sz="1400"/>
            </a:lvl4pPr>
            <a:lvl5pPr marL="1143000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A123542D-139D-45CC-7853-FE3702B4BB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05600" y="2209800"/>
            <a:ext cx="4495744" cy="4648200"/>
          </a:xfrm>
          <a:custGeom>
            <a:avLst/>
            <a:gdLst>
              <a:gd name="connsiteX0" fmla="*/ 0 w 4495744"/>
              <a:gd name="connsiteY0" fmla="*/ 0 h 4648200"/>
              <a:gd name="connsiteX1" fmla="*/ 4495744 w 4495744"/>
              <a:gd name="connsiteY1" fmla="*/ 0 h 4648200"/>
              <a:gd name="connsiteX2" fmla="*/ 4495744 w 4495744"/>
              <a:gd name="connsiteY2" fmla="*/ 4648200 h 4648200"/>
              <a:gd name="connsiteX3" fmla="*/ 0 w 4495744"/>
              <a:gd name="connsiteY3" fmla="*/ 4648200 h 464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95744" h="4648200">
                <a:moveTo>
                  <a:pt x="0" y="0"/>
                </a:moveTo>
                <a:lnTo>
                  <a:pt x="4495744" y="0"/>
                </a:lnTo>
                <a:lnTo>
                  <a:pt x="4495744" y="4648200"/>
                </a:lnTo>
                <a:lnTo>
                  <a:pt x="0" y="464820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 lIns="310896" tIns="365760" rIns="274320" anchor="t" anchorCtr="0">
            <a:noAutofit/>
          </a:bodyPr>
          <a:lstStyle>
            <a:lvl1pPr marL="0" indent="0">
              <a:lnSpc>
                <a:spcPts val="2400"/>
              </a:lnSpc>
              <a:buNone/>
              <a:defRPr sz="2000" b="0" i="0" cap="all" spc="200" baseline="0">
                <a:latin typeface="+mj-lt"/>
                <a:cs typeface="Posterama" panose="020B0504020200020000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E342EE-68BB-484D-98C3-48A7847549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013448" y="3630168"/>
            <a:ext cx="3886200" cy="2514600"/>
          </a:xfrm>
        </p:spPr>
        <p:txBody>
          <a:bodyPr/>
          <a:lstStyle>
            <a:lvl1pPr marL="0" indent="0">
              <a:buNone/>
              <a:defRPr sz="1400"/>
            </a:lvl1pPr>
            <a:lvl2pPr marL="228600">
              <a:defRPr sz="1400"/>
            </a:lvl2pPr>
            <a:lvl3pPr marL="457200">
              <a:defRPr sz="1400"/>
            </a:lvl3pPr>
            <a:lvl4pPr marL="685800">
              <a:defRPr sz="1400"/>
            </a:lvl4pPr>
            <a:lvl5pPr marL="1143000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659A9D2-C6ED-A99E-6041-56B56884180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71F094C-919A-3E78-DE58-27C2B997C94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5896335-CC4F-4D72-23F0-F7FBFA640021}"/>
              </a:ext>
            </a:extLst>
          </p:cNvPr>
          <p:cNvSpPr/>
          <p:nvPr userDrawn="1"/>
        </p:nvSpPr>
        <p:spPr>
          <a:xfrm>
            <a:off x="1295400" y="1492377"/>
            <a:ext cx="409575" cy="883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4600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zon x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B9EF4E7-F4EF-FFCD-9B0C-961E519F6DDD}"/>
              </a:ext>
            </a:extLst>
          </p:cNvPr>
          <p:cNvSpPr/>
          <p:nvPr userDrawn="1"/>
        </p:nvSpPr>
        <p:spPr>
          <a:xfrm>
            <a:off x="5791200" y="0"/>
            <a:ext cx="6400800" cy="6858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8448" y="4014216"/>
            <a:ext cx="4160520" cy="1828800"/>
          </a:xfrm>
        </p:spPr>
        <p:txBody>
          <a:bodyPr anchor="b" anchorCtr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CCA7A15A-B484-E46E-FF4D-179F31F177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98080" y="621792"/>
            <a:ext cx="4114800" cy="347472"/>
          </a:xfrm>
          <a:custGeom>
            <a:avLst/>
            <a:gdLst>
              <a:gd name="connsiteX0" fmla="*/ 0 w 4495744"/>
              <a:gd name="connsiteY0" fmla="*/ 0 h 4648200"/>
              <a:gd name="connsiteX1" fmla="*/ 4495744 w 4495744"/>
              <a:gd name="connsiteY1" fmla="*/ 0 h 4648200"/>
              <a:gd name="connsiteX2" fmla="*/ 4495744 w 4495744"/>
              <a:gd name="connsiteY2" fmla="*/ 4648200 h 4648200"/>
              <a:gd name="connsiteX3" fmla="*/ 0 w 4495744"/>
              <a:gd name="connsiteY3" fmla="*/ 4648200 h 464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95744" h="4648200">
                <a:moveTo>
                  <a:pt x="0" y="0"/>
                </a:moveTo>
                <a:lnTo>
                  <a:pt x="4495744" y="0"/>
                </a:lnTo>
                <a:lnTo>
                  <a:pt x="4495744" y="4648200"/>
                </a:lnTo>
                <a:lnTo>
                  <a:pt x="0" y="4648200"/>
                </a:lnTo>
                <a:close/>
              </a:path>
            </a:pathLst>
          </a:custGeom>
          <a:noFill/>
        </p:spPr>
        <p:txBody>
          <a:bodyPr wrap="square" lIns="0" tIns="0" rIns="0" anchor="b">
            <a:noAutofit/>
          </a:bodyPr>
          <a:lstStyle>
            <a:lvl1pPr marL="0" indent="0">
              <a:lnSpc>
                <a:spcPts val="1720"/>
              </a:lnSpc>
              <a:buNone/>
              <a:defRPr sz="2000" b="0" i="0" cap="all" spc="200" baseline="0">
                <a:latin typeface="+mj-lt"/>
                <a:cs typeface="Posterama" panose="020B0504020200020000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498080" y="1069848"/>
            <a:ext cx="3886200" cy="1527048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400"/>
            </a:lvl1pPr>
            <a:lvl2pPr marL="228600">
              <a:lnSpc>
                <a:spcPct val="100000"/>
              </a:lnSpc>
              <a:defRPr sz="1400"/>
            </a:lvl2pPr>
            <a:lvl3pPr marL="457200">
              <a:lnSpc>
                <a:spcPct val="100000"/>
              </a:lnSpc>
              <a:defRPr sz="1400"/>
            </a:lvl3pPr>
            <a:lvl4pPr marL="685800">
              <a:lnSpc>
                <a:spcPct val="100000"/>
              </a:lnSpc>
              <a:defRPr sz="1400"/>
            </a:lvl4pPr>
            <a:lvl5pPr marL="1143000">
              <a:lnSpc>
                <a:spcPct val="100000"/>
              </a:lnSpc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A123542D-139D-45CC-7853-FE3702B4BB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498080" y="3172968"/>
            <a:ext cx="4114800" cy="347472"/>
          </a:xfrm>
          <a:custGeom>
            <a:avLst/>
            <a:gdLst>
              <a:gd name="connsiteX0" fmla="*/ 0 w 4495744"/>
              <a:gd name="connsiteY0" fmla="*/ 0 h 4648200"/>
              <a:gd name="connsiteX1" fmla="*/ 4495744 w 4495744"/>
              <a:gd name="connsiteY1" fmla="*/ 0 h 4648200"/>
              <a:gd name="connsiteX2" fmla="*/ 4495744 w 4495744"/>
              <a:gd name="connsiteY2" fmla="*/ 4648200 h 4648200"/>
              <a:gd name="connsiteX3" fmla="*/ 0 w 4495744"/>
              <a:gd name="connsiteY3" fmla="*/ 4648200 h 464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95744" h="4648200">
                <a:moveTo>
                  <a:pt x="0" y="0"/>
                </a:moveTo>
                <a:lnTo>
                  <a:pt x="4495744" y="0"/>
                </a:lnTo>
                <a:lnTo>
                  <a:pt x="4495744" y="4648200"/>
                </a:lnTo>
                <a:lnTo>
                  <a:pt x="0" y="4648200"/>
                </a:lnTo>
                <a:close/>
              </a:path>
            </a:pathLst>
          </a:custGeom>
          <a:noFill/>
        </p:spPr>
        <p:txBody>
          <a:bodyPr wrap="square" lIns="0" tIns="0" rIns="0" anchor="b" anchorCtr="0">
            <a:noAutofit/>
          </a:bodyPr>
          <a:lstStyle>
            <a:lvl1pPr marL="0" indent="0">
              <a:lnSpc>
                <a:spcPts val="1720"/>
              </a:lnSpc>
              <a:buNone/>
              <a:defRPr sz="2000" b="0" i="0" cap="all" spc="200" baseline="0">
                <a:latin typeface="+mj-lt"/>
                <a:cs typeface="Posterama" panose="020B0504020200020000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E342EE-68BB-484D-98C3-48A7847549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98080" y="3621024"/>
            <a:ext cx="3886200" cy="1179576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400"/>
            </a:lvl1pPr>
            <a:lvl2pPr marL="228600">
              <a:lnSpc>
                <a:spcPct val="100000"/>
              </a:lnSpc>
              <a:defRPr sz="1400"/>
            </a:lvl2pPr>
            <a:lvl3pPr marL="457200">
              <a:lnSpc>
                <a:spcPct val="100000"/>
              </a:lnSpc>
              <a:defRPr sz="1400"/>
            </a:lvl3pPr>
            <a:lvl4pPr marL="685800">
              <a:lnSpc>
                <a:spcPct val="100000"/>
              </a:lnSpc>
              <a:defRPr sz="1400"/>
            </a:lvl4pPr>
            <a:lvl5pPr marL="1143000">
              <a:lnSpc>
                <a:spcPct val="100000"/>
              </a:lnSpc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659A9D2-C6ED-A99E-6041-56B56884180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71F094C-919A-3E78-DE58-27C2B997C94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AD6DBECB-0E53-C186-A485-96A8FC1252C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298448" y="612648"/>
            <a:ext cx="3200400" cy="3200400"/>
          </a:xfrm>
          <a:prstGeom prst="ellipse">
            <a:avLst/>
          </a:prstGeom>
          <a:noFill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Text Placeholder 20">
            <a:extLst>
              <a:ext uri="{FF2B5EF4-FFF2-40B4-BE49-F238E27FC236}">
                <a16:creationId xmlns:a16="http://schemas.microsoft.com/office/drawing/2014/main" id="{F0B28D44-29B3-3396-973D-82E36116125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498080" y="5129784"/>
            <a:ext cx="4114800" cy="347472"/>
          </a:xfrm>
          <a:custGeom>
            <a:avLst/>
            <a:gdLst>
              <a:gd name="connsiteX0" fmla="*/ 0 w 4495744"/>
              <a:gd name="connsiteY0" fmla="*/ 0 h 4648200"/>
              <a:gd name="connsiteX1" fmla="*/ 4495744 w 4495744"/>
              <a:gd name="connsiteY1" fmla="*/ 0 h 4648200"/>
              <a:gd name="connsiteX2" fmla="*/ 4495744 w 4495744"/>
              <a:gd name="connsiteY2" fmla="*/ 4648200 h 4648200"/>
              <a:gd name="connsiteX3" fmla="*/ 0 w 4495744"/>
              <a:gd name="connsiteY3" fmla="*/ 4648200 h 464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95744" h="4648200">
                <a:moveTo>
                  <a:pt x="0" y="0"/>
                </a:moveTo>
                <a:lnTo>
                  <a:pt x="4495744" y="0"/>
                </a:lnTo>
                <a:lnTo>
                  <a:pt x="4495744" y="4648200"/>
                </a:lnTo>
                <a:lnTo>
                  <a:pt x="0" y="4648200"/>
                </a:lnTo>
                <a:close/>
              </a:path>
            </a:pathLst>
          </a:custGeom>
          <a:noFill/>
        </p:spPr>
        <p:txBody>
          <a:bodyPr wrap="square" lIns="0" tIns="0" rIns="0" anchor="b" anchorCtr="0">
            <a:noAutofit/>
          </a:bodyPr>
          <a:lstStyle>
            <a:lvl1pPr marL="0" indent="0">
              <a:lnSpc>
                <a:spcPts val="1720"/>
              </a:lnSpc>
              <a:buNone/>
              <a:defRPr sz="2000" b="0" i="0" cap="all" spc="200" baseline="0">
                <a:latin typeface="+mj-lt"/>
                <a:cs typeface="Posterama" panose="020B0504020200020000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C06156AC-1153-3958-CFE6-6CDCC21C38A9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7498080" y="5568696"/>
            <a:ext cx="3886200" cy="905256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400"/>
            </a:lvl1pPr>
            <a:lvl2pPr marL="228600">
              <a:lnSpc>
                <a:spcPct val="100000"/>
              </a:lnSpc>
              <a:defRPr sz="1400"/>
            </a:lvl2pPr>
            <a:lvl3pPr marL="457200">
              <a:lnSpc>
                <a:spcPct val="100000"/>
              </a:lnSpc>
              <a:defRPr sz="1400"/>
            </a:lvl3pPr>
            <a:lvl4pPr marL="685800">
              <a:lnSpc>
                <a:spcPct val="100000"/>
              </a:lnSpc>
              <a:defRPr sz="1400"/>
            </a:lvl4pPr>
            <a:lvl5pPr marL="1143000">
              <a:lnSpc>
                <a:spcPct val="100000"/>
              </a:lnSpc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4CE90CA-176B-1E45-FECF-0290B1DCF55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245352" y="704088"/>
            <a:ext cx="914400" cy="91440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10">
            <a:extLst>
              <a:ext uri="{FF2B5EF4-FFF2-40B4-BE49-F238E27FC236}">
                <a16:creationId xmlns:a16="http://schemas.microsoft.com/office/drawing/2014/main" id="{365BC287-99EE-D6FA-48B9-1E6FFE9357E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45352" y="3273552"/>
            <a:ext cx="914400" cy="91440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10">
            <a:extLst>
              <a:ext uri="{FF2B5EF4-FFF2-40B4-BE49-F238E27FC236}">
                <a16:creationId xmlns:a16="http://schemas.microsoft.com/office/drawing/2014/main" id="{ECE7A377-A1E6-77DF-79F9-F251BD75774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245352" y="5166360"/>
            <a:ext cx="914400" cy="91440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2D976B1-BEF2-CB69-E97E-A6DAD1F04689}"/>
              </a:ext>
            </a:extLst>
          </p:cNvPr>
          <p:cNvCxnSpPr>
            <a:cxnSpLocks/>
          </p:cNvCxnSpPr>
          <p:nvPr userDrawn="1"/>
        </p:nvCxnSpPr>
        <p:spPr>
          <a:xfrm>
            <a:off x="1298448" y="6111876"/>
            <a:ext cx="41148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31164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9358819-7D9B-11CB-DBC5-CC8BC5C076D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EB2EEB-FE70-98B2-9437-0E1E91F929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FAA902D-BDC9-E5AF-D40D-7B8DE616EBE0}"/>
              </a:ext>
            </a:extLst>
          </p:cNvPr>
          <p:cNvCxnSpPr>
            <a:cxnSpLocks/>
          </p:cNvCxnSpPr>
          <p:nvPr userDrawn="1"/>
        </p:nvCxnSpPr>
        <p:spPr>
          <a:xfrm>
            <a:off x="5890260" y="1536192"/>
            <a:ext cx="41148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2A4017E-4CAA-8499-38AE-3A3306A7EB2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834640" y="2057400"/>
            <a:ext cx="6519672" cy="2971800"/>
          </a:xfrm>
          <a:solidFill>
            <a:schemeClr val="accent4"/>
          </a:solidFill>
        </p:spPr>
        <p:txBody>
          <a:bodyPr lIns="576072" tIns="228600" rIns="576072" bIns="228600" anchor="ctr"/>
          <a:lstStyle>
            <a:lvl1pPr marL="0" indent="0" algn="ctr">
              <a:lnSpc>
                <a:spcPts val="2460"/>
              </a:lnSpc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E9103CB5-F9EF-D6DA-A5D4-DCCAEBEBE61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71216" y="5330952"/>
            <a:ext cx="6519672" cy="1527048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17F00C-8F19-CB9F-D5BF-9A5F4C77E2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6324" y="609600"/>
            <a:ext cx="3959352" cy="530352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6662694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8C402F40-958A-D2BF-629C-39B659EC95D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1"/>
            <a:ext cx="12191999" cy="6858000"/>
          </a:xfrm>
          <a:custGeom>
            <a:avLst/>
            <a:gdLst>
              <a:gd name="connsiteX0" fmla="*/ 5890261 w 12191999"/>
              <a:gd name="connsiteY0" fmla="*/ 4496651 h 6858000"/>
              <a:gd name="connsiteX1" fmla="*/ 5890261 w 12191999"/>
              <a:gd name="connsiteY1" fmla="*/ 4584953 h 6858000"/>
              <a:gd name="connsiteX2" fmla="*/ 6299835 w 12191999"/>
              <a:gd name="connsiteY2" fmla="*/ 4584953 h 6858000"/>
              <a:gd name="connsiteX3" fmla="*/ 6299835 w 12191999"/>
              <a:gd name="connsiteY3" fmla="*/ 4496651 h 6858000"/>
              <a:gd name="connsiteX4" fmla="*/ 0 w 12191999"/>
              <a:gd name="connsiteY4" fmla="*/ 0 h 6858000"/>
              <a:gd name="connsiteX5" fmla="*/ 12191999 w 12191999"/>
              <a:gd name="connsiteY5" fmla="*/ 0 h 6858000"/>
              <a:gd name="connsiteX6" fmla="*/ 12191999 w 12191999"/>
              <a:gd name="connsiteY6" fmla="*/ 6858000 h 6858000"/>
              <a:gd name="connsiteX7" fmla="*/ 0 w 12191999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6858000">
                <a:moveTo>
                  <a:pt x="5890261" y="4496651"/>
                </a:moveTo>
                <a:lnTo>
                  <a:pt x="5890261" y="4584953"/>
                </a:lnTo>
                <a:lnTo>
                  <a:pt x="6299835" y="4584953"/>
                </a:lnTo>
                <a:lnTo>
                  <a:pt x="6299835" y="4496651"/>
                </a:lnTo>
                <a:close/>
                <a:moveTo>
                  <a:pt x="0" y="0"/>
                </a:moveTo>
                <a:lnTo>
                  <a:pt x="12191999" y="0"/>
                </a:lnTo>
                <a:lnTo>
                  <a:pt x="12191999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ABAFD431-F46D-3701-6A51-738ADAF3A5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5715" y="1485302"/>
            <a:ext cx="9120570" cy="3887396"/>
          </a:xfrm>
          <a:custGeom>
            <a:avLst/>
            <a:gdLst>
              <a:gd name="connsiteX0" fmla="*/ 4354545 w 9120570"/>
              <a:gd name="connsiteY0" fmla="*/ 3011350 h 3887396"/>
              <a:gd name="connsiteX1" fmla="*/ 4354545 w 9120570"/>
              <a:gd name="connsiteY1" fmla="*/ 3099652 h 3887396"/>
              <a:gd name="connsiteX2" fmla="*/ 4764120 w 9120570"/>
              <a:gd name="connsiteY2" fmla="*/ 3099652 h 3887396"/>
              <a:gd name="connsiteX3" fmla="*/ 4764120 w 9120570"/>
              <a:gd name="connsiteY3" fmla="*/ 3011350 h 3887396"/>
              <a:gd name="connsiteX4" fmla="*/ 0 w 9120570"/>
              <a:gd name="connsiteY4" fmla="*/ 0 h 3887396"/>
              <a:gd name="connsiteX5" fmla="*/ 9120570 w 9120570"/>
              <a:gd name="connsiteY5" fmla="*/ 0 h 3887396"/>
              <a:gd name="connsiteX6" fmla="*/ 9120570 w 9120570"/>
              <a:gd name="connsiteY6" fmla="*/ 3887396 h 3887396"/>
              <a:gd name="connsiteX7" fmla="*/ 0 w 9120570"/>
              <a:gd name="connsiteY7" fmla="*/ 3887396 h 3887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20570" h="3887396">
                <a:moveTo>
                  <a:pt x="4354545" y="3011350"/>
                </a:moveTo>
                <a:lnTo>
                  <a:pt x="4354545" y="3099652"/>
                </a:lnTo>
                <a:lnTo>
                  <a:pt x="4764120" y="3099652"/>
                </a:lnTo>
                <a:lnTo>
                  <a:pt x="4764120" y="3011350"/>
                </a:lnTo>
                <a:close/>
                <a:moveTo>
                  <a:pt x="0" y="0"/>
                </a:moveTo>
                <a:lnTo>
                  <a:pt x="9120570" y="0"/>
                </a:lnTo>
                <a:lnTo>
                  <a:pt x="9120570" y="3887396"/>
                </a:lnTo>
                <a:lnTo>
                  <a:pt x="0" y="3887396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 bIns="1097280" anchor="b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CAFD788D-D699-2BA7-3637-AA3B48C0908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953000" y="612648"/>
            <a:ext cx="2286000" cy="22860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7808A0C0-A02B-D1C7-6DE5-CA25624AD09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572768" y="5751576"/>
            <a:ext cx="9116568" cy="722376"/>
          </a:xfrm>
        </p:spPr>
        <p:txBody>
          <a:bodyPr anchor="ctr"/>
          <a:lstStyle>
            <a:lvl1pPr marL="0" indent="0" algn="ctr">
              <a:buNone/>
              <a:defRPr sz="2000" cap="all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69017C4-5BB0-DF6F-781B-FB81A3A5D977}"/>
              </a:ext>
            </a:extLst>
          </p:cNvPr>
          <p:cNvSpPr/>
          <p:nvPr userDrawn="1"/>
        </p:nvSpPr>
        <p:spPr>
          <a:xfrm>
            <a:off x="5890260" y="4496652"/>
            <a:ext cx="409575" cy="883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11055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4BC7BE-FECC-8573-D4F0-FA004B4A04F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4DB0707-D3A6-4BF0-3225-EC3851AD738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14769475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1AE946-135C-E4E8-BA60-64AB48B87F8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FD67329-9F30-BEB7-31E2-FECA7FD59B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87510722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BD6A3-F987-4FCC-A6EF-2EF0D33C0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844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3F06A0-63CE-4272-B90E-4F20296BFB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0684" y="987425"/>
            <a:ext cx="612470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467220-06E3-427A-B4D3-9B0030E09D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9844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183587-0236-046F-3B80-4D4EEA7A800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60C67779-9FAD-3FE4-5C67-7E5313C03B4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79920054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08F2A-1C19-4116-80DF-E24EDDF28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844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A489A7-7CA6-4CC9-B634-FCB2E102C6B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30684" y="993775"/>
            <a:ext cx="6124703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F5F80D-1DB9-4E0A-8F68-924FC1C9C3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9844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D70A4E-ED43-B5A1-F8FE-762E21A30A3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A4125545-56D8-5212-AA45-63F7C1DBF10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4351659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94B2501-78A9-E41B-7C2D-09F09ADDCB5E}"/>
              </a:ext>
            </a:extLst>
          </p:cNvPr>
          <p:cNvSpPr/>
          <p:nvPr userDrawn="1"/>
        </p:nvSpPr>
        <p:spPr>
          <a:xfrm>
            <a:off x="8610600" y="0"/>
            <a:ext cx="35814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BA0478E-A529-CF4E-CE5C-583ACA20D66C}"/>
              </a:ext>
            </a:extLst>
          </p:cNvPr>
          <p:cNvSpPr/>
          <p:nvPr userDrawn="1"/>
        </p:nvSpPr>
        <p:spPr>
          <a:xfrm>
            <a:off x="4462849" y="685800"/>
            <a:ext cx="7119551" cy="54864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1124712"/>
            <a:ext cx="3886200" cy="548640"/>
          </a:xfrm>
        </p:spPr>
        <p:txBody>
          <a:bodyPr/>
          <a:lstStyle>
            <a:lvl1pPr>
              <a:defRPr spc="30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2816352"/>
            <a:ext cx="3602736" cy="3364992"/>
          </a:xfrm>
        </p:spPr>
        <p:txBody>
          <a:bodyPr/>
          <a:lstStyle>
            <a:lvl1pPr marL="0" indent="0">
              <a:lnSpc>
                <a:spcPct val="150000"/>
              </a:lnSpc>
              <a:buNone/>
              <a:defRPr sz="2000" cap="all" spc="0" baseline="0"/>
            </a:lvl1pPr>
            <a:lvl2pPr marL="228600">
              <a:defRPr spc="0" baseline="0"/>
            </a:lvl2pPr>
            <a:lvl3pPr marL="457200">
              <a:defRPr spc="0" baseline="0"/>
            </a:lvl3pPr>
            <a:lvl4pPr marL="685800">
              <a:defRPr spc="0" baseline="0"/>
            </a:lvl4pPr>
            <a:lvl5pPr marL="1143000">
              <a:defRPr spc="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7F99EA-AB5F-24F3-D971-2B9BDE3B4F3C}"/>
              </a:ext>
            </a:extLst>
          </p:cNvPr>
          <p:cNvSpPr txBox="1"/>
          <p:nvPr userDrawn="1"/>
        </p:nvSpPr>
        <p:spPr>
          <a:xfrm>
            <a:off x="641838" y="554794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9BB099-33E8-8B24-7E54-70E7457A1C7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1E607086-83FC-E680-56CD-FD986ACF5B7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0AD0F96-99DE-C9D9-569E-AE6FC6307EA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946904" y="1188720"/>
            <a:ext cx="6638544" cy="4480560"/>
          </a:xfrm>
          <a:noFill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792E47F-4E2C-B4B2-51F0-43D9D15C5A60}"/>
              </a:ext>
            </a:extLst>
          </p:cNvPr>
          <p:cNvCxnSpPr>
            <a:cxnSpLocks/>
          </p:cNvCxnSpPr>
          <p:nvPr userDrawn="1"/>
        </p:nvCxnSpPr>
        <p:spPr>
          <a:xfrm>
            <a:off x="1295400" y="2057400"/>
            <a:ext cx="41148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68168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BA0478E-A529-CF4E-CE5C-583ACA20D66C}"/>
              </a:ext>
            </a:extLst>
          </p:cNvPr>
          <p:cNvSpPr/>
          <p:nvPr userDrawn="1"/>
        </p:nvSpPr>
        <p:spPr>
          <a:xfrm>
            <a:off x="3578352" y="0"/>
            <a:ext cx="8613648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9824" y="1124712"/>
            <a:ext cx="5760720" cy="548640"/>
          </a:xfrm>
        </p:spPr>
        <p:txBody>
          <a:bodyPr/>
          <a:lstStyle>
            <a:lvl1pPr>
              <a:defRPr spc="30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9824" y="2889504"/>
            <a:ext cx="5760720" cy="3319272"/>
          </a:xfrm>
        </p:spPr>
        <p:txBody>
          <a:bodyPr/>
          <a:lstStyle>
            <a:lvl1pPr marL="0" indent="0">
              <a:lnSpc>
                <a:spcPct val="150000"/>
              </a:lnSpc>
              <a:buNone/>
              <a:defRPr sz="2000" cap="none" spc="0" baseline="0"/>
            </a:lvl1pPr>
            <a:lvl2pPr marL="228600">
              <a:defRPr spc="0" baseline="0"/>
            </a:lvl2pPr>
            <a:lvl3pPr marL="457200">
              <a:defRPr spc="0" baseline="0"/>
            </a:lvl3pPr>
            <a:lvl4pPr marL="685800">
              <a:defRPr spc="0" baseline="0"/>
            </a:lvl4pPr>
            <a:lvl5pPr marL="1143000">
              <a:defRPr spc="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7F99EA-AB5F-24F3-D971-2B9BDE3B4F3C}"/>
              </a:ext>
            </a:extLst>
          </p:cNvPr>
          <p:cNvSpPr txBox="1"/>
          <p:nvPr userDrawn="1"/>
        </p:nvSpPr>
        <p:spPr>
          <a:xfrm>
            <a:off x="641838" y="554794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9BB099-33E8-8B24-7E54-70E7457A1C7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5DF2D63-3FF5-D547-96B9-BE9CCD1ABA5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1E607086-83FC-E680-56CD-FD986ACF5B7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0AD0F96-99DE-C9D9-569E-AE6FC6307EA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98448" y="1828800"/>
            <a:ext cx="3200400" cy="3200400"/>
          </a:xfrm>
          <a:prstGeom prst="ellipse">
            <a:avLst/>
          </a:prstGeom>
          <a:noFill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036BAAC-D89F-682D-12A3-1C31F92F0FAF}"/>
              </a:ext>
            </a:extLst>
          </p:cNvPr>
          <p:cNvCxnSpPr>
            <a:cxnSpLocks/>
          </p:cNvCxnSpPr>
          <p:nvPr userDrawn="1"/>
        </p:nvCxnSpPr>
        <p:spPr>
          <a:xfrm>
            <a:off x="649224" y="2667000"/>
            <a:ext cx="0" cy="31242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F877625-E710-6DF2-3E49-374C6DD8DBC0}"/>
              </a:ext>
            </a:extLst>
          </p:cNvPr>
          <p:cNvCxnSpPr>
            <a:cxnSpLocks/>
          </p:cNvCxnSpPr>
          <p:nvPr userDrawn="1"/>
        </p:nvCxnSpPr>
        <p:spPr>
          <a:xfrm>
            <a:off x="5447344" y="2057400"/>
            <a:ext cx="41148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73972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iton Hea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ED0AC02C-19A4-4754-CC96-34357DEFF55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527048" y="1481328"/>
            <a:ext cx="9144000" cy="3886200"/>
          </a:xfrm>
          <a:custGeom>
            <a:avLst/>
            <a:gdLst>
              <a:gd name="connsiteX0" fmla="*/ 6521576 w 9144000"/>
              <a:gd name="connsiteY0" fmla="*/ 2811867 h 3886200"/>
              <a:gd name="connsiteX1" fmla="*/ 6521576 w 9144000"/>
              <a:gd name="connsiteY1" fmla="*/ 2900169 h 3886200"/>
              <a:gd name="connsiteX2" fmla="*/ 6931151 w 9144000"/>
              <a:gd name="connsiteY2" fmla="*/ 2900169 h 3886200"/>
              <a:gd name="connsiteX3" fmla="*/ 6931151 w 9144000"/>
              <a:gd name="connsiteY3" fmla="*/ 2811867 h 3886200"/>
              <a:gd name="connsiteX4" fmla="*/ 0 w 9144000"/>
              <a:gd name="connsiteY4" fmla="*/ 0 h 3886200"/>
              <a:gd name="connsiteX5" fmla="*/ 9144000 w 9144000"/>
              <a:gd name="connsiteY5" fmla="*/ 0 h 3886200"/>
              <a:gd name="connsiteX6" fmla="*/ 9144000 w 9144000"/>
              <a:gd name="connsiteY6" fmla="*/ 3886200 h 3886200"/>
              <a:gd name="connsiteX7" fmla="*/ 0 w 9144000"/>
              <a:gd name="connsiteY7" fmla="*/ 3886200 h 388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4000" h="3886200">
                <a:moveTo>
                  <a:pt x="6521576" y="2811867"/>
                </a:moveTo>
                <a:lnTo>
                  <a:pt x="6521576" y="2900169"/>
                </a:lnTo>
                <a:lnTo>
                  <a:pt x="6931151" y="2900169"/>
                </a:lnTo>
                <a:lnTo>
                  <a:pt x="6931151" y="2811867"/>
                </a:lnTo>
                <a:close/>
                <a:moveTo>
                  <a:pt x="0" y="0"/>
                </a:moveTo>
                <a:lnTo>
                  <a:pt x="9144000" y="0"/>
                </a:lnTo>
                <a:lnTo>
                  <a:pt x="9144000" y="3886200"/>
                </a:lnTo>
                <a:lnTo>
                  <a:pt x="0" y="38862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DFA2E8-50A1-4465-AC33-6FAC0E773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0636" y="3200400"/>
            <a:ext cx="8110728" cy="457200"/>
          </a:xfrm>
        </p:spPr>
        <p:txBody>
          <a:bodyPr anchor="ctr"/>
          <a:lstStyle>
            <a:lvl1pPr algn="ctr">
              <a:defRPr sz="4800" spc="30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46720" y="4745736"/>
            <a:ext cx="1389888" cy="1280160"/>
          </a:xfrm>
        </p:spPr>
        <p:txBody>
          <a:bodyPr/>
          <a:lstStyle>
            <a:lvl1pPr marL="0" indent="0">
              <a:buNone/>
              <a:defRPr sz="24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2E7004C-CFEF-6E88-A3C1-60FBC7F8CD13}"/>
              </a:ext>
            </a:extLst>
          </p:cNvPr>
          <p:cNvSpPr/>
          <p:nvPr userDrawn="1"/>
        </p:nvSpPr>
        <p:spPr>
          <a:xfrm>
            <a:off x="8048624" y="4293195"/>
            <a:ext cx="409575" cy="883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319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399" y="609600"/>
            <a:ext cx="10058400" cy="914400"/>
          </a:xfrm>
        </p:spPr>
        <p:txBody>
          <a:bodyPr/>
          <a:lstStyle>
            <a:lvl1pPr>
              <a:defRPr spc="3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1855945"/>
            <a:ext cx="9820656" cy="4352544"/>
          </a:xfrm>
        </p:spPr>
        <p:txBody>
          <a:bodyPr/>
          <a:lstStyle>
            <a:lvl1pPr>
              <a:defRPr spc="0" baseline="0"/>
            </a:lvl1pPr>
            <a:lvl2pPr>
              <a:defRPr spc="0" baseline="0"/>
            </a:lvl2pPr>
            <a:lvl3pPr>
              <a:defRPr spc="0" baseline="0"/>
            </a:lvl3pPr>
            <a:lvl4pPr>
              <a:defRPr spc="0" baseline="0"/>
            </a:lvl4pPr>
            <a:lvl5pPr>
              <a:defRPr spc="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7F99EA-AB5F-24F3-D971-2B9BDE3B4F3C}"/>
              </a:ext>
            </a:extLst>
          </p:cNvPr>
          <p:cNvSpPr txBox="1"/>
          <p:nvPr userDrawn="1"/>
        </p:nvSpPr>
        <p:spPr>
          <a:xfrm>
            <a:off x="641838" y="554794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9BB099-33E8-8B24-7E54-70E7457A1C7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1E607086-83FC-E680-56CD-FD986ACF5B7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15213399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8720" y="609600"/>
            <a:ext cx="9829800" cy="914400"/>
          </a:xfrm>
        </p:spPr>
        <p:txBody>
          <a:bodyPr/>
          <a:lstStyle>
            <a:lvl1pPr algn="ctr">
              <a:defRPr spc="3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8720" y="1746504"/>
            <a:ext cx="9829800" cy="4352544"/>
          </a:xfrm>
        </p:spPr>
        <p:txBody>
          <a:bodyPr/>
          <a:lstStyle>
            <a:lvl1pPr>
              <a:defRPr spc="0" baseline="0"/>
            </a:lvl1pPr>
            <a:lvl2pPr>
              <a:defRPr spc="0" baseline="0"/>
            </a:lvl2pPr>
            <a:lvl3pPr>
              <a:defRPr spc="0" baseline="0"/>
            </a:lvl3pPr>
            <a:lvl4pPr>
              <a:defRPr spc="0" baseline="0"/>
            </a:lvl4pPr>
            <a:lvl5pPr>
              <a:defRPr spc="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7F99EA-AB5F-24F3-D971-2B9BDE3B4F3C}"/>
              </a:ext>
            </a:extLst>
          </p:cNvPr>
          <p:cNvSpPr txBox="1"/>
          <p:nvPr userDrawn="1"/>
        </p:nvSpPr>
        <p:spPr>
          <a:xfrm>
            <a:off x="641838" y="554794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9BB099-33E8-8B24-7E54-70E7457A1C7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1E607086-83FC-E680-56CD-FD986ACF5B7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16418404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17F99EA-AB5F-24F3-D971-2B9BDE3B4F3C}"/>
              </a:ext>
            </a:extLst>
          </p:cNvPr>
          <p:cNvSpPr txBox="1"/>
          <p:nvPr userDrawn="1"/>
        </p:nvSpPr>
        <p:spPr>
          <a:xfrm>
            <a:off x="641838" y="554794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9BB099-33E8-8B24-7E54-70E7457A1C7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1E607086-83FC-E680-56CD-FD986ACF5B7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7811310-A21F-0BFB-8198-22EDFCF9F45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370576" y="658368"/>
            <a:ext cx="6821424" cy="3346704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73D2EFC-F14F-5508-06EE-4E5B5C535E16}"/>
              </a:ext>
            </a:extLst>
          </p:cNvPr>
          <p:cNvCxnSpPr>
            <a:cxnSpLocks/>
          </p:cNvCxnSpPr>
          <p:nvPr userDrawn="1"/>
        </p:nvCxnSpPr>
        <p:spPr>
          <a:xfrm>
            <a:off x="1819102" y="5548842"/>
            <a:ext cx="41148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ubtitle 2">
            <a:extLst>
              <a:ext uri="{FF2B5EF4-FFF2-40B4-BE49-F238E27FC236}">
                <a16:creationId xmlns:a16="http://schemas.microsoft.com/office/drawing/2014/main" id="{28A6ACFB-D620-056D-1C62-903C5FBCEB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19656" y="5943600"/>
            <a:ext cx="4809744" cy="256032"/>
          </a:xfrm>
        </p:spPr>
        <p:txBody>
          <a:bodyPr/>
          <a:lstStyle>
            <a:lvl1pPr marL="0" indent="0" algn="l">
              <a:buNone/>
              <a:defRPr sz="2000" cap="all" spc="200" baseline="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9656" y="2459736"/>
            <a:ext cx="5157216" cy="2670048"/>
          </a:xfrm>
        </p:spPr>
        <p:txBody>
          <a:bodyPr anchor="b"/>
          <a:lstStyle>
            <a:lvl1pPr algn="l">
              <a:lnSpc>
                <a:spcPts val="5200"/>
              </a:lnSpc>
              <a:defRPr sz="3600" spc="0" baseline="0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06181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3ED19-9B5E-8852-24D6-62401816C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609600"/>
            <a:ext cx="10021824" cy="539496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07A8A0-5009-A086-A6AE-542CA46848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746F73-AB2D-A55B-67FD-85A2F20D50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6F01F221-54DA-6EF2-D9DE-2B9A7AB60B1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298448" y="2441448"/>
            <a:ext cx="1828800" cy="1828800"/>
          </a:xfrm>
          <a:prstGeom prst="ellipse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9BEECCD2-A0EF-0622-7377-A2BAE978656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886200" y="2441448"/>
            <a:ext cx="1828800" cy="1828800"/>
          </a:xfrm>
          <a:prstGeom prst="ellipse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DDD9A982-D940-ADB7-F949-B3898D1984E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473952" y="2441448"/>
            <a:ext cx="1828800" cy="1828800"/>
          </a:xfrm>
          <a:prstGeom prst="ellipse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492630AD-4FA0-C5D3-DC29-AE0E67CB6CA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034272" y="2441448"/>
            <a:ext cx="1828800" cy="1828800"/>
          </a:xfrm>
          <a:prstGeom prst="ellipse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AA3DDCC3-9231-434E-A1D1-8A078DE7BF1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98448" y="4974336"/>
            <a:ext cx="1828800" cy="539496"/>
          </a:xfr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970A1046-F88C-E11E-0E2E-A7F3AEDB3A2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98448" y="5596128"/>
            <a:ext cx="1828800" cy="347472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BF27FC0A-1C34-6BFF-806A-6911C16F218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886200" y="4974336"/>
            <a:ext cx="1828800" cy="539496"/>
          </a:xfr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EF94CC5A-0B90-D0D3-CF42-2A9B8633172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886200" y="5596128"/>
            <a:ext cx="1828800" cy="347472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8E685B28-FC51-9FE8-2F7E-C8255BD7594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473952" y="4974336"/>
            <a:ext cx="1828800" cy="539496"/>
          </a:xfr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472F1E6-DAE5-AE6D-F688-575FC243CD0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473952" y="5596128"/>
            <a:ext cx="1828800" cy="347472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7138E486-F729-AEC8-0C2D-44FA21EDC61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70848" y="4974336"/>
            <a:ext cx="1828800" cy="539496"/>
          </a:xfr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0F182FA8-4DA0-527F-89C3-96D9A996F2C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70848" y="5596128"/>
            <a:ext cx="1828800" cy="347472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6E73E07-0346-2BA8-44BC-6CB3BDEAAA99}"/>
              </a:ext>
            </a:extLst>
          </p:cNvPr>
          <p:cNvCxnSpPr>
            <a:cxnSpLocks/>
          </p:cNvCxnSpPr>
          <p:nvPr userDrawn="1"/>
        </p:nvCxnSpPr>
        <p:spPr>
          <a:xfrm>
            <a:off x="4592478" y="4688743"/>
            <a:ext cx="41148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6E62977-27C7-5882-6A33-75257911D09A}"/>
              </a:ext>
            </a:extLst>
          </p:cNvPr>
          <p:cNvCxnSpPr>
            <a:cxnSpLocks/>
          </p:cNvCxnSpPr>
          <p:nvPr userDrawn="1"/>
        </p:nvCxnSpPr>
        <p:spPr>
          <a:xfrm>
            <a:off x="2004720" y="4688743"/>
            <a:ext cx="41148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705476C-2972-A423-7282-BABA9AAB32E6}"/>
              </a:ext>
            </a:extLst>
          </p:cNvPr>
          <p:cNvCxnSpPr>
            <a:cxnSpLocks/>
          </p:cNvCxnSpPr>
          <p:nvPr userDrawn="1"/>
        </p:nvCxnSpPr>
        <p:spPr>
          <a:xfrm>
            <a:off x="9737699" y="4688743"/>
            <a:ext cx="41148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E0D781B-3CB4-A523-427F-3D444B28E60E}"/>
              </a:ext>
            </a:extLst>
          </p:cNvPr>
          <p:cNvCxnSpPr>
            <a:cxnSpLocks/>
          </p:cNvCxnSpPr>
          <p:nvPr userDrawn="1"/>
        </p:nvCxnSpPr>
        <p:spPr>
          <a:xfrm>
            <a:off x="7183278" y="4688743"/>
            <a:ext cx="41148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80483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3ED19-9B5E-8852-24D6-62401816C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609600"/>
            <a:ext cx="10332720" cy="539496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07A8A0-5009-A086-A6AE-542CA46848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746F73-AB2D-A55B-67FD-85A2F20D50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6F01F221-54DA-6EF2-D9DE-2B9A7AB60B1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636776" y="1755648"/>
            <a:ext cx="1143000" cy="1143000"/>
          </a:xfrm>
          <a:prstGeom prst="ellipse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9BEECCD2-A0EF-0622-7377-A2BAE978656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24528" y="1755648"/>
            <a:ext cx="1143000" cy="1143000"/>
          </a:xfrm>
          <a:prstGeom prst="ellipse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DDD9A982-D940-ADB7-F949-B3898D1984E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848856" y="1755648"/>
            <a:ext cx="1143000" cy="1143000"/>
          </a:xfrm>
          <a:prstGeom prst="ellipse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492630AD-4FA0-C5D3-DC29-AE0E67CB6CA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381744" y="1755648"/>
            <a:ext cx="1143000" cy="1143000"/>
          </a:xfrm>
          <a:prstGeom prst="ellipse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AA3DDCC3-9231-434E-A1D1-8A078DE7BF1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98448" y="3300984"/>
            <a:ext cx="1828800" cy="411480"/>
          </a:xfr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970A1046-F88C-E11E-0E2E-A7F3AEDB3A2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98448" y="3730752"/>
            <a:ext cx="1828800" cy="347472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BF27FC0A-1C34-6BFF-806A-6911C16F218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886200" y="3300984"/>
            <a:ext cx="1828800" cy="411480"/>
          </a:xfr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EF94CC5A-0B90-D0D3-CF42-2A9B8633172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886200" y="3730752"/>
            <a:ext cx="1828800" cy="347472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8E685B28-FC51-9FE8-2F7E-C8255BD7594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510528" y="3300984"/>
            <a:ext cx="1828800" cy="411480"/>
          </a:xfr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472F1E6-DAE5-AE6D-F688-575FC243CD0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510528" y="3730752"/>
            <a:ext cx="1828800" cy="347472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7138E486-F729-AEC8-0C2D-44FA21EDC61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34272" y="3300984"/>
            <a:ext cx="1828800" cy="411480"/>
          </a:xfr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0F182FA8-4DA0-527F-89C3-96D9A996F2C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34272" y="3730752"/>
            <a:ext cx="1828800" cy="347472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F42A71B-2F05-7F67-85C0-0C5AA947983D}"/>
              </a:ext>
            </a:extLst>
          </p:cNvPr>
          <p:cNvCxnSpPr>
            <a:cxnSpLocks/>
          </p:cNvCxnSpPr>
          <p:nvPr userDrawn="1"/>
        </p:nvCxnSpPr>
        <p:spPr>
          <a:xfrm>
            <a:off x="4684061" y="3104299"/>
            <a:ext cx="22860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BC25395-CA95-6040-8ED6-C7D8A2E16C49}"/>
              </a:ext>
            </a:extLst>
          </p:cNvPr>
          <p:cNvCxnSpPr>
            <a:cxnSpLocks/>
          </p:cNvCxnSpPr>
          <p:nvPr userDrawn="1"/>
        </p:nvCxnSpPr>
        <p:spPr>
          <a:xfrm>
            <a:off x="2096160" y="3104299"/>
            <a:ext cx="22860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E2F589B-649A-57C2-1D3E-79FDFF84BADB}"/>
              </a:ext>
            </a:extLst>
          </p:cNvPr>
          <p:cNvCxnSpPr>
            <a:cxnSpLocks/>
          </p:cNvCxnSpPr>
          <p:nvPr userDrawn="1"/>
        </p:nvCxnSpPr>
        <p:spPr>
          <a:xfrm>
            <a:off x="9837985" y="3104299"/>
            <a:ext cx="22860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1F3728F-0FBF-5AD2-357E-FFCFFBF7687E}"/>
              </a:ext>
            </a:extLst>
          </p:cNvPr>
          <p:cNvCxnSpPr>
            <a:cxnSpLocks/>
          </p:cNvCxnSpPr>
          <p:nvPr userDrawn="1"/>
        </p:nvCxnSpPr>
        <p:spPr>
          <a:xfrm>
            <a:off x="7306235" y="3104299"/>
            <a:ext cx="22860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09A756E1-5275-58A9-7B09-95BEA4F4FACA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636776" y="4270248"/>
            <a:ext cx="1143000" cy="1143000"/>
          </a:xfrm>
          <a:prstGeom prst="ellipse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A4DA2F88-85BF-29B8-6321-AF19B25A6261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4224528" y="4270248"/>
            <a:ext cx="1143000" cy="1143000"/>
          </a:xfrm>
          <a:prstGeom prst="ellipse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4636CEF4-05E9-F5BB-BD6F-6B081DBDCA9D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848856" y="4270248"/>
            <a:ext cx="1143000" cy="1143000"/>
          </a:xfrm>
          <a:prstGeom prst="ellipse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67B57C06-A1D0-7C74-6A14-2BFF0B1FC172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381744" y="4270248"/>
            <a:ext cx="1143000" cy="1143000"/>
          </a:xfrm>
          <a:prstGeom prst="ellipse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5" name="Text Placeholder 13">
            <a:extLst>
              <a:ext uri="{FF2B5EF4-FFF2-40B4-BE49-F238E27FC236}">
                <a16:creationId xmlns:a16="http://schemas.microsoft.com/office/drawing/2014/main" id="{1025D334-8990-1960-8865-C877ECC47E6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298448" y="5824728"/>
            <a:ext cx="1828800" cy="411480"/>
          </a:xfr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3">
            <a:extLst>
              <a:ext uri="{FF2B5EF4-FFF2-40B4-BE49-F238E27FC236}">
                <a16:creationId xmlns:a16="http://schemas.microsoft.com/office/drawing/2014/main" id="{7F491CA2-1A10-E7DB-4203-DC7E9E48CCF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298448" y="6245352"/>
            <a:ext cx="1828800" cy="347472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13">
            <a:extLst>
              <a:ext uri="{FF2B5EF4-FFF2-40B4-BE49-F238E27FC236}">
                <a16:creationId xmlns:a16="http://schemas.microsoft.com/office/drawing/2014/main" id="{697C28E5-6260-6DA9-B4F0-665506F5258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886200" y="5824728"/>
            <a:ext cx="1828800" cy="411480"/>
          </a:xfr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13">
            <a:extLst>
              <a:ext uri="{FF2B5EF4-FFF2-40B4-BE49-F238E27FC236}">
                <a16:creationId xmlns:a16="http://schemas.microsoft.com/office/drawing/2014/main" id="{A594A25E-7F2D-4188-16B7-C34485FDD2F8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886200" y="6245352"/>
            <a:ext cx="1828800" cy="347472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13">
            <a:extLst>
              <a:ext uri="{FF2B5EF4-FFF2-40B4-BE49-F238E27FC236}">
                <a16:creationId xmlns:a16="http://schemas.microsoft.com/office/drawing/2014/main" id="{584B38BF-6197-486D-7134-F86E1754AF7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510528" y="5824728"/>
            <a:ext cx="1828800" cy="411480"/>
          </a:xfr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D788F8D9-8CDB-C458-9AAD-0426AB467D2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510528" y="6245352"/>
            <a:ext cx="1828800" cy="347472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78447882-2C86-B3A7-9450-29A0778E1B0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9034272" y="5824728"/>
            <a:ext cx="1828800" cy="411480"/>
          </a:xfr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13">
            <a:extLst>
              <a:ext uri="{FF2B5EF4-FFF2-40B4-BE49-F238E27FC236}">
                <a16:creationId xmlns:a16="http://schemas.microsoft.com/office/drawing/2014/main" id="{E321AAE1-532A-23F0-9108-055D0D7BDFB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9034272" y="6245352"/>
            <a:ext cx="1828800" cy="347472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11BC4478-FBEA-422F-73BA-0A422F15D7EA}"/>
              </a:ext>
            </a:extLst>
          </p:cNvPr>
          <p:cNvCxnSpPr>
            <a:cxnSpLocks/>
          </p:cNvCxnSpPr>
          <p:nvPr userDrawn="1"/>
        </p:nvCxnSpPr>
        <p:spPr>
          <a:xfrm>
            <a:off x="4684061" y="5623560"/>
            <a:ext cx="22860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A9AA302-5107-FDE7-557C-3305A9A7DEC2}"/>
              </a:ext>
            </a:extLst>
          </p:cNvPr>
          <p:cNvCxnSpPr>
            <a:cxnSpLocks/>
          </p:cNvCxnSpPr>
          <p:nvPr userDrawn="1"/>
        </p:nvCxnSpPr>
        <p:spPr>
          <a:xfrm>
            <a:off x="2096160" y="5623560"/>
            <a:ext cx="22860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A9C9F7A3-B120-C59A-E379-173F84B7D153}"/>
              </a:ext>
            </a:extLst>
          </p:cNvPr>
          <p:cNvCxnSpPr>
            <a:cxnSpLocks/>
          </p:cNvCxnSpPr>
          <p:nvPr userDrawn="1"/>
        </p:nvCxnSpPr>
        <p:spPr>
          <a:xfrm>
            <a:off x="9837985" y="5623560"/>
            <a:ext cx="22860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073A4E7-9D16-A6C0-E297-A36B10A2FABB}"/>
              </a:ext>
            </a:extLst>
          </p:cNvPr>
          <p:cNvCxnSpPr>
            <a:cxnSpLocks/>
          </p:cNvCxnSpPr>
          <p:nvPr userDrawn="1"/>
        </p:nvCxnSpPr>
        <p:spPr>
          <a:xfrm>
            <a:off x="7306235" y="5623560"/>
            <a:ext cx="22860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17771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609600"/>
            <a:ext cx="9821955" cy="125611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5400" y="1855945"/>
            <a:ext cx="9821955" cy="435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78A08F60-CEF1-832D-D403-282EA76CBE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20624" y="6019801"/>
            <a:ext cx="457200" cy="1841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200" cap="all" spc="200" baseline="0">
                <a:solidFill>
                  <a:schemeClr val="accent1"/>
                </a:solidFill>
                <a:latin typeface="Posterama" panose="020B0504020200020000" pitchFamily="34" charset="0"/>
              </a:defRPr>
            </a:lvl1pPr>
          </a:lstStyle>
          <a:p>
            <a:fld id="{75DF2D63-3FF5-D547-96B9-BE9CCD1ABA5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5" name="Footer Placeholder 24">
            <a:extLst>
              <a:ext uri="{FF2B5EF4-FFF2-40B4-BE49-F238E27FC236}">
                <a16:creationId xmlns:a16="http://schemas.microsoft.com/office/drawing/2014/main" id="{010F9766-B67A-A34E-2927-9A2D6360F7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-242952" y="1451496"/>
            <a:ext cx="1784352" cy="18945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 cap="all" spc="100" baseline="0">
                <a:solidFill>
                  <a:schemeClr val="accent1"/>
                </a:solidFill>
                <a:latin typeface="Posterama" panose="020B0504020200020000" pitchFamily="34" charset="0"/>
              </a:defRPr>
            </a:lvl1pPr>
          </a:lstStyle>
          <a:p>
            <a:r>
              <a:rPr lang="en-US"/>
              <a:t>presentation title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0A131BE-DFE5-28BE-2AF8-50ADF9AFDB94}"/>
              </a:ext>
            </a:extLst>
          </p:cNvPr>
          <p:cNvCxnSpPr>
            <a:cxnSpLocks/>
          </p:cNvCxnSpPr>
          <p:nvPr userDrawn="1"/>
        </p:nvCxnSpPr>
        <p:spPr>
          <a:xfrm>
            <a:off x="649224" y="2667000"/>
            <a:ext cx="0" cy="312420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53" r:id="rId12"/>
    <p:sldLayoutId id="2147483671" r:id="rId13"/>
    <p:sldLayoutId id="2147483672" r:id="rId14"/>
    <p:sldLayoutId id="2147483673" r:id="rId15"/>
    <p:sldLayoutId id="2147483654" r:id="rId16"/>
    <p:sldLayoutId id="2147483655" r:id="rId17"/>
    <p:sldLayoutId id="2147483656" r:id="rId18"/>
    <p:sldLayoutId id="2147483657" r:id="rId1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 cap="all" spc="300" baseline="0">
          <a:solidFill>
            <a:schemeClr val="tx1"/>
          </a:solidFill>
          <a:latin typeface="+mj-lt"/>
          <a:ea typeface="+mj-ea"/>
          <a:cs typeface="Posterama" panose="020B0504020200020000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b="0" i="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b="0" i="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240">
          <p15:clr>
            <a:srgbClr val="547EBF"/>
          </p15:clr>
        </p15:guide>
        <p15:guide id="4" orient="horz" pos="240">
          <p15:clr>
            <a:srgbClr val="547EBF"/>
          </p15:clr>
        </p15:guide>
        <p15:guide id="5" pos="7440">
          <p15:clr>
            <a:srgbClr val="547EBF"/>
          </p15:clr>
        </p15:guide>
        <p15:guide id="6" orient="horz" pos="4080">
          <p15:clr>
            <a:srgbClr val="547EBF"/>
          </p15:clr>
        </p15:guide>
        <p15:guide id="7" pos="3960">
          <p15:clr>
            <a:srgbClr val="547EBF"/>
          </p15:clr>
        </p15:guide>
        <p15:guide id="8" pos="3720">
          <p15:clr>
            <a:srgbClr val="547EBF"/>
          </p15:clr>
        </p15:guide>
        <p15:guide id="9" pos="2112">
          <p15:clr>
            <a:srgbClr val="547EBF"/>
          </p15:clr>
        </p15:guide>
        <p15:guide id="10" pos="1848">
          <p15:clr>
            <a:srgbClr val="547EBF"/>
          </p15:clr>
        </p15:guide>
        <p15:guide id="11" pos="5568">
          <p15:clr>
            <a:srgbClr val="547EBF"/>
          </p15:clr>
        </p15:guide>
        <p15:guide id="12" pos="5832">
          <p15:clr>
            <a:srgbClr val="547EBF"/>
          </p15:clr>
        </p15:guide>
        <p15:guide id="13" pos="4968">
          <p15:clr>
            <a:srgbClr val="9FCC3B"/>
          </p15:clr>
        </p15:guide>
        <p15:guide id="14" pos="5208">
          <p15:clr>
            <a:srgbClr val="9FCC3B"/>
          </p15:clr>
        </p15:guide>
        <p15:guide id="15" pos="2712">
          <p15:clr>
            <a:srgbClr val="9FCC3B"/>
          </p15:clr>
        </p15:guide>
        <p15:guide id="16" pos="2472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online.stat.psu.edu/statprogram/reviews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7" Type="http://schemas.openxmlformats.org/officeDocument/2006/relationships/hyperlink" Target="https://freepngimg.com/png/30706-yellow-pencil-transparent" TargetMode="External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3.png"/><Relationship Id="rId5" Type="http://schemas.openxmlformats.org/officeDocument/2006/relationships/hyperlink" Target="https://www.pngall.com/exam-png/" TargetMode="External"/><Relationship Id="rId4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arlboettiger.info/2012/11/25/friday-wrightscape-ggplot-wp-memory.html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pixabay.com/ko/%EB%82%98%EB%AD%87%EC%9E%8E-%EC%A7%80%EC%A0%90-%EC%A0%95%EC%9B%90-%EC%9E%90%EC%97%B0-3423319/" TargetMode="Externa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anggriawan.com/2020/10/cognitive-bias.html" TargetMode="External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rl-esports.gamepedia.com/Placebo" TargetMode="Externa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hyperlink" Target="https://freepngimg.com/png/23993-mushroom" TargetMode="External"/><Relationship Id="rId7" Type="http://schemas.openxmlformats.org/officeDocument/2006/relationships/hyperlink" Target="https://ecampusontario.pressbooks.pub/busi1600/chapter/operations/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5" Type="http://schemas.openxmlformats.org/officeDocument/2006/relationships/hyperlink" Target="https://www.pngall.com/mushroom-png/download/1449" TargetMode="External"/><Relationship Id="rId4" Type="http://schemas.openxmlformats.org/officeDocument/2006/relationships/image" Target="../media/image10.png"/><Relationship Id="rId9" Type="http://schemas.openxmlformats.org/officeDocument/2006/relationships/hyperlink" Target="https://freepngimg.com/png/34850-amanita-muscaria-free-download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A petri dish with some transparent capsules">
            <a:extLst>
              <a:ext uri="{FF2B5EF4-FFF2-40B4-BE49-F238E27FC236}">
                <a16:creationId xmlns:a16="http://schemas.microsoft.com/office/drawing/2014/main" id="{F8B829FC-0ACD-46C3-5D7E-74FB2C721D7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alphaModFix amt="6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305E10E9-9AB7-0642-D4C4-DDFDAB7B5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Biol 243 Exam Review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A1307D8B-2864-21B6-1CE1-B605F29281C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Bioinformatics club</a:t>
            </a:r>
          </a:p>
        </p:txBody>
      </p:sp>
    </p:spTree>
    <p:extLst>
      <p:ext uri="{BB962C8B-B14F-4D97-AF65-F5344CB8AC3E}">
        <p14:creationId xmlns:p14="http://schemas.microsoft.com/office/powerpoint/2010/main" val="8552154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79856F-92A5-9936-EAA5-B01FC81B4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Module 4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5E31DF-7A65-925F-3A83-F62DFCE2A22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 rot="16200000">
            <a:off x="-385358" y="1309090"/>
            <a:ext cx="2093168" cy="165454"/>
          </a:xfrm>
        </p:spPr>
        <p:txBody>
          <a:bodyPr/>
          <a:lstStyle/>
          <a:p>
            <a:r>
              <a:rPr lang="en-US"/>
              <a:t>Biol 243 Exam Review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34DDCD-707A-A5D7-B2C6-B463856CE28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8E7B8EA-82F4-2470-9784-644D5CA614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399" y="1310674"/>
            <a:ext cx="9820656" cy="5547325"/>
          </a:xfrm>
        </p:spPr>
        <p:txBody>
          <a:bodyPr/>
          <a:lstStyle/>
          <a:p>
            <a:r>
              <a:rPr lang="en-CA" sz="1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Contingency Table</a:t>
            </a:r>
          </a:p>
          <a:p>
            <a:pPr lvl="1"/>
            <a:r>
              <a:rPr lang="en-CA" sz="1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Tables in which different frequencies/proportions are listed in different levels of categorical variables</a:t>
            </a:r>
          </a:p>
          <a:p>
            <a:r>
              <a:rPr lang="en-CA" sz="1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Bar graph</a:t>
            </a:r>
          </a:p>
          <a:p>
            <a:pPr lvl="1"/>
            <a:r>
              <a:rPr lang="en-CA" sz="1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Type of figure used to visualize categorical data </a:t>
            </a:r>
          </a:p>
          <a:p>
            <a:pPr lvl="1"/>
            <a:r>
              <a:rPr lang="en-CA" sz="1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base separates the levels of a variable, and the height is the number of samples</a:t>
            </a:r>
          </a:p>
          <a:p>
            <a:r>
              <a:rPr lang="en-CA" sz="1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Histogram</a:t>
            </a:r>
          </a:p>
          <a:p>
            <a:pPr lvl="1"/>
            <a:r>
              <a:rPr lang="en-CA" sz="1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Type of figure used to visualize numerical data</a:t>
            </a:r>
          </a:p>
          <a:p>
            <a:pPr lvl="1"/>
            <a:r>
              <a:rPr lang="en-CA" sz="1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base is the numerical data which is divided into bins and the frequency gets plotted into each bin</a:t>
            </a:r>
          </a:p>
          <a:p>
            <a:r>
              <a:rPr lang="en-CA" sz="1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Box Plot</a:t>
            </a:r>
          </a:p>
          <a:p>
            <a:pPr lvl="1"/>
            <a:r>
              <a:rPr lang="en-CA" sz="1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Figure used to visualize numerical data</a:t>
            </a:r>
          </a:p>
          <a:p>
            <a:pPr lvl="1"/>
            <a:r>
              <a:rPr lang="en-CA" sz="1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Parts of the plot:</a:t>
            </a:r>
          </a:p>
          <a:p>
            <a:pPr lvl="2"/>
            <a:r>
              <a:rPr lang="en-CA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box is the interquartile range</a:t>
            </a:r>
          </a:p>
          <a:p>
            <a:pPr lvl="2"/>
            <a:r>
              <a:rPr lang="en-CA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extreme threshold is a </a:t>
            </a:r>
            <a:r>
              <a:rPr lang="en-CA" sz="12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temporary</a:t>
            </a:r>
            <a:r>
              <a:rPr lang="en-CA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reference line used for the whiskers &amp; extreme values. These extend 1.5x the box past its boundaries</a:t>
            </a:r>
          </a:p>
          <a:p>
            <a:pPr lvl="2"/>
            <a:r>
              <a:rPr lang="en-CA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solid line is the median</a:t>
            </a:r>
          </a:p>
          <a:p>
            <a:pPr lvl="2"/>
            <a:r>
              <a:rPr lang="en-CA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whiskers are the lines drawn from the edge of the box to the last datapoint </a:t>
            </a:r>
            <a:r>
              <a:rPr lang="en-CA" sz="12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within</a:t>
            </a:r>
            <a:r>
              <a:rPr lang="en-CA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the extreme threshold. (No whiskers if all data points are inside the box or outside the extreme threshold)</a:t>
            </a:r>
          </a:p>
          <a:p>
            <a:r>
              <a:rPr lang="en-CA" sz="1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Line plot</a:t>
            </a:r>
          </a:p>
          <a:p>
            <a:pPr lvl="1"/>
            <a:r>
              <a:rPr lang="en-CA" sz="1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Type of figure to visualize data with two numerical variables when there are repeated measurements on sampling units</a:t>
            </a:r>
          </a:p>
          <a:p>
            <a:r>
              <a:rPr lang="en-CA" sz="1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Scatter plot</a:t>
            </a:r>
          </a:p>
          <a:p>
            <a:pPr lvl="1"/>
            <a:r>
              <a:rPr lang="en-CA" sz="1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Figure used to visualize data with two numerical variables when there are no repeated measurements on sampling units</a:t>
            </a:r>
          </a:p>
          <a:p>
            <a:pPr lvl="2"/>
            <a:endParaRPr lang="en-CA" sz="120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endParaRPr lang="en-CA" sz="140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77807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79856F-92A5-9936-EAA5-B01FC81B4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Module 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5E31DF-7A65-925F-3A83-F62DFCE2A22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 rot="16200000">
            <a:off x="-385358" y="1309090"/>
            <a:ext cx="2093168" cy="165454"/>
          </a:xfrm>
        </p:spPr>
        <p:txBody>
          <a:bodyPr/>
          <a:lstStyle/>
          <a:p>
            <a:r>
              <a:rPr lang="en-US"/>
              <a:t>Biol 243 Exam Review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34DDCD-707A-A5D7-B2C6-B463856CE28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83D8CA00-2A2A-D9B2-6127-C59C1A0747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399" y="1310674"/>
            <a:ext cx="9820656" cy="5547325"/>
          </a:xfrm>
        </p:spPr>
        <p:txBody>
          <a:bodyPr/>
          <a:lstStyle/>
          <a:p>
            <a:r>
              <a:rPr lang="en-CA" sz="1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Event</a:t>
            </a:r>
          </a:p>
          <a:p>
            <a:pPr lvl="1"/>
            <a:r>
              <a:rPr lang="en-CA" sz="1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Any subset of the sample space</a:t>
            </a:r>
          </a:p>
          <a:p>
            <a:r>
              <a:rPr lang="en-CA" sz="1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Probability</a:t>
            </a:r>
          </a:p>
          <a:p>
            <a:pPr lvl="1"/>
            <a:r>
              <a:rPr lang="en-CA" sz="1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proportion of times an event would occur if a random trial were repeated many times</a:t>
            </a:r>
          </a:p>
          <a:p>
            <a:r>
              <a:rPr lang="en-CA" sz="1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Sample space</a:t>
            </a:r>
          </a:p>
          <a:p>
            <a:pPr lvl="1"/>
            <a:r>
              <a:rPr lang="en-CA" sz="1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Set of all possible outcomes</a:t>
            </a:r>
          </a:p>
          <a:p>
            <a:r>
              <a:rPr lang="en-CA" sz="1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Probability density</a:t>
            </a:r>
          </a:p>
          <a:p>
            <a:pPr lvl="1"/>
            <a:r>
              <a:rPr lang="en-CA" sz="1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Y axis of a continuous probability distribution</a:t>
            </a:r>
          </a:p>
          <a:p>
            <a:r>
              <a:rPr lang="en-CA" sz="1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Probability distribution</a:t>
            </a:r>
          </a:p>
          <a:p>
            <a:pPr lvl="1"/>
            <a:r>
              <a:rPr lang="en-CA" sz="1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Functions that describe the probability over a range of events</a:t>
            </a:r>
          </a:p>
          <a:p>
            <a:r>
              <a:rPr lang="en-CA" sz="1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Probability mass</a:t>
            </a:r>
          </a:p>
          <a:p>
            <a:pPr lvl="1"/>
            <a:r>
              <a:rPr lang="en-CA" sz="1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Y axis of a discrete probability distribution</a:t>
            </a:r>
          </a:p>
          <a:p>
            <a:r>
              <a:rPr lang="en-CA" sz="1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Core</a:t>
            </a:r>
          </a:p>
          <a:p>
            <a:pPr lvl="1"/>
            <a:r>
              <a:rPr lang="en-CA" sz="1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Specific value on the x axis of a probability distribution</a:t>
            </a:r>
          </a:p>
          <a:p>
            <a:r>
              <a:rPr lang="en-CA" sz="1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Standard normal distribution</a:t>
            </a:r>
          </a:p>
          <a:p>
            <a:pPr lvl="1"/>
            <a:r>
              <a:rPr lang="en-CA" sz="1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Special form of the normal distribution with mean of 0 and standard deviation of 1</a:t>
            </a:r>
          </a:p>
          <a:p>
            <a:r>
              <a:rPr lang="en-CA" sz="1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Z-score</a:t>
            </a:r>
          </a:p>
          <a:p>
            <a:pPr lvl="1"/>
            <a:r>
              <a:rPr lang="en-CA" sz="1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Name given to the score on the normal distribution</a:t>
            </a:r>
          </a:p>
          <a:p>
            <a:pPr lvl="1"/>
            <a:endParaRPr lang="en-CA" sz="140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07369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79856F-92A5-9936-EAA5-B01FC81B4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Module 6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5E31DF-7A65-925F-3A83-F62DFCE2A22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 rot="16200000">
            <a:off x="-385358" y="1309090"/>
            <a:ext cx="2093168" cy="165454"/>
          </a:xfrm>
        </p:spPr>
        <p:txBody>
          <a:bodyPr/>
          <a:lstStyle/>
          <a:p>
            <a:r>
              <a:rPr lang="en-US"/>
              <a:t>Biol 243 Exam Review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34DDCD-707A-A5D7-B2C6-B463856CE28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9C574F63-BA34-7D3D-5770-E4FAA30DB2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399" y="1310674"/>
            <a:ext cx="9820656" cy="5547325"/>
          </a:xfrm>
        </p:spPr>
        <p:txBody>
          <a:bodyPr/>
          <a:lstStyle/>
          <a:p>
            <a:r>
              <a:rPr lang="en-CA" sz="1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Population Distribution</a:t>
            </a:r>
          </a:p>
          <a:p>
            <a:pPr lvl="1"/>
            <a:r>
              <a:rPr lang="en-CA" sz="1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Distribution throughout the entire set of individuals items, or data under study</a:t>
            </a:r>
          </a:p>
          <a:p>
            <a:r>
              <a:rPr lang="en-CA" sz="1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Sampling Distribution</a:t>
            </a:r>
          </a:p>
          <a:p>
            <a:pPr lvl="1"/>
            <a:r>
              <a:rPr lang="en-CA" sz="1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Distribution of a sample drawn from the population. Forms a smooth bell-shaped distribution</a:t>
            </a:r>
          </a:p>
          <a:p>
            <a:r>
              <a:rPr lang="en-CA" sz="1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Central Limit Theorem</a:t>
            </a:r>
          </a:p>
          <a:p>
            <a:pPr lvl="1"/>
            <a:r>
              <a:rPr lang="en-CA" sz="1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Calculate the mean and standard deviation of the sampling distribution without constructing it</a:t>
            </a:r>
          </a:p>
          <a:p>
            <a:pPr lvl="1"/>
            <a:r>
              <a:rPr lang="en-CA" sz="1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Adds the following details:</a:t>
            </a:r>
          </a:p>
          <a:p>
            <a:pPr lvl="2"/>
            <a:r>
              <a:rPr lang="en-CA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Sampling distribution tends towards a normal distribution the larger it gets</a:t>
            </a:r>
          </a:p>
          <a:p>
            <a:pPr lvl="2"/>
            <a:r>
              <a:rPr lang="en-CA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Mean of the sample distribution is the same as the mean of the statistical population</a:t>
            </a:r>
          </a:p>
          <a:p>
            <a:pPr lvl="2"/>
            <a:r>
              <a:rPr lang="en-CA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Standard error (SE) is the standard deviation of a sampling distribution</a:t>
            </a:r>
          </a:p>
          <a:p>
            <a:pPr lvl="2"/>
            <a:r>
              <a:rPr lang="en-CA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 can be calculated from standard deviation (</a:t>
            </a:r>
            <a:r>
              <a:rPr lang="el-GR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σ</a:t>
            </a:r>
            <a:r>
              <a:rPr lang="en-CA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 of the statistical population and the sample size (n) as: SE = </a:t>
            </a:r>
            <a:r>
              <a:rPr lang="el-GR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σ</a:t>
            </a:r>
            <a:r>
              <a:rPr lang="en-CA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/ √n</a:t>
            </a:r>
          </a:p>
          <a:p>
            <a:r>
              <a:rPr lang="en-CA" sz="1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T-distribution</a:t>
            </a:r>
          </a:p>
          <a:p>
            <a:pPr marL="457200" lvl="1">
              <a:spcBef>
                <a:spcPts val="0"/>
              </a:spcBef>
            </a:pPr>
            <a:r>
              <a:rPr lang="en-US" sz="140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The Standard Deviation of the statistical population must be estimated from a sample (s), so SE is given by SE=s/√n</a:t>
            </a:r>
          </a:p>
          <a:p>
            <a:pPr marL="0">
              <a:spcBef>
                <a:spcPts val="0"/>
              </a:spcBef>
            </a:pPr>
            <a:r>
              <a:rPr lang="en-US" sz="1800">
                <a:solidFill>
                  <a:srgbClr val="000000"/>
                </a:solidFill>
                <a:latin typeface="Calibri" panose="020F0502020204030204" pitchFamily="34" charset="0"/>
              </a:rPr>
              <a:t>Confidence intervals</a:t>
            </a:r>
          </a:p>
          <a:p>
            <a:pPr marL="457200" lvl="1">
              <a:spcBef>
                <a:spcPts val="0"/>
              </a:spcBef>
            </a:pPr>
            <a:r>
              <a:rPr lang="en-US" sz="140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Convey uncertainty in descriptive statistics and describe a range on the x axis bracketing a certain probability where new samples may be found</a:t>
            </a:r>
          </a:p>
          <a:p>
            <a:pPr marL="457200" lvl="1">
              <a:spcBef>
                <a:spcPts val="0"/>
              </a:spcBef>
            </a:pPr>
            <a:r>
              <a:rPr lang="en-US" sz="1400">
                <a:solidFill>
                  <a:srgbClr val="000000"/>
                </a:solidFill>
                <a:latin typeface="Calibri" panose="020F0502020204030204" pitchFamily="34" charset="0"/>
              </a:rPr>
              <a:t>Calculated by:</a:t>
            </a:r>
          </a:p>
          <a:p>
            <a:pPr marL="914400" lvl="2">
              <a:spcBef>
                <a:spcPts val="0"/>
              </a:spcBef>
            </a:pPr>
            <a:r>
              <a:rPr lang="en-US" sz="1200" b="0" i="0">
                <a:effectLst/>
                <a:latin typeface="Calibri" panose="020F0502020204030204" pitchFamily="34" charset="0"/>
              </a:rPr>
              <a:t>Find the intervals on the standardized scale. We find the standardized t-scores, which we can label </a:t>
            </a:r>
            <a:r>
              <a:rPr lang="en-US" sz="1200" b="0" i="0" err="1">
                <a:effectLst/>
                <a:latin typeface="Calibri" panose="020F0502020204030204" pitchFamily="34" charset="0"/>
              </a:rPr>
              <a:t>tL</a:t>
            </a:r>
            <a:r>
              <a:rPr lang="en-CA" sz="1200" b="0" i="0">
                <a:effectLst/>
                <a:latin typeface="Calibri" panose="020F0502020204030204" pitchFamily="34" charset="0"/>
              </a:rPr>
              <a:t> and t</a:t>
            </a:r>
            <a:r>
              <a:rPr lang="en-US" sz="1200" b="0" i="0">
                <a:effectLst/>
                <a:latin typeface="Calibri" panose="020F0502020204030204" pitchFamily="34" charset="0"/>
              </a:rPr>
              <a:t>U</a:t>
            </a:r>
            <a:r>
              <a:rPr lang="en-CA" sz="1200" b="0" i="0">
                <a:effectLst/>
                <a:latin typeface="Calibri" panose="020F0502020204030204" pitchFamily="34" charset="0"/>
              </a:rPr>
              <a:t> to represent the lower and upper confidence interval on the standardized scale.</a:t>
            </a:r>
          </a:p>
          <a:p>
            <a:pPr marL="914400" lvl="2">
              <a:spcBef>
                <a:spcPts val="0"/>
              </a:spcBef>
            </a:pPr>
            <a:r>
              <a:rPr lang="en-US" sz="1200" b="0" i="0">
                <a:effectLst/>
                <a:latin typeface="Calibri" panose="020F0502020204030204" pitchFamily="34" charset="0"/>
              </a:rPr>
              <a:t>Convert to raw scale. We will use </a:t>
            </a:r>
            <a:r>
              <a:rPr lang="en-US" sz="1200" b="0" i="0" err="1">
                <a:effectLst/>
                <a:latin typeface="Calibri" panose="020F0502020204030204" pitchFamily="34" charset="0"/>
              </a:rPr>
              <a:t>xL</a:t>
            </a:r>
            <a:r>
              <a:rPr lang="en-US" sz="1200" b="0" i="0">
                <a:effectLst/>
                <a:latin typeface="Calibri" panose="020F0502020204030204" pitchFamily="34" charset="0"/>
              </a:rPr>
              <a:t> and </a:t>
            </a:r>
            <a:r>
              <a:rPr lang="en-US" sz="1200" b="0" i="0" err="1">
                <a:effectLst/>
                <a:latin typeface="Calibri" panose="020F0502020204030204" pitchFamily="34" charset="0"/>
              </a:rPr>
              <a:t>xU</a:t>
            </a:r>
            <a:r>
              <a:rPr lang="en-US" sz="1200" b="0" i="0">
                <a:effectLst/>
                <a:latin typeface="Calibri" panose="020F0502020204030204" pitchFamily="34" charset="0"/>
              </a:rPr>
              <a:t> to represent the lower and upper confidence intervals on the raw scale. The raw-scale confidence intervals are calculated as</a:t>
            </a:r>
            <a:endParaRPr lang="en-CA" sz="1200" b="0" i="0">
              <a:effectLst/>
              <a:latin typeface="Calibri" panose="020F0502020204030204" pitchFamily="34" charset="0"/>
            </a:endParaRPr>
          </a:p>
          <a:p>
            <a:pPr marL="914400" lvl="2">
              <a:spcBef>
                <a:spcPts val="0"/>
              </a:spcBef>
            </a:pPr>
            <a:endParaRPr lang="en-US" sz="120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lvl="1"/>
            <a:endParaRPr lang="en-CA" sz="140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38377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79856F-92A5-9936-EAA5-B01FC81B4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Module 7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5E31DF-7A65-925F-3A83-F62DFCE2A22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 rot="16200000">
            <a:off x="-385358" y="1309090"/>
            <a:ext cx="2093168" cy="165454"/>
          </a:xfrm>
        </p:spPr>
        <p:txBody>
          <a:bodyPr/>
          <a:lstStyle/>
          <a:p>
            <a:r>
              <a:rPr lang="en-US"/>
              <a:t>Biol 243 Exam Review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34DDCD-707A-A5D7-B2C6-B463856CE28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50D1957A-602C-D41E-9012-E8B5F3ABA0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399" y="1310674"/>
            <a:ext cx="9820656" cy="5547325"/>
          </a:xfrm>
        </p:spPr>
        <p:txBody>
          <a:bodyPr/>
          <a:lstStyle/>
          <a:p>
            <a:r>
              <a:rPr lang="en-CA" sz="1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Null Hypothesis (H0)</a:t>
            </a:r>
          </a:p>
          <a:p>
            <a:pPr lvl="1"/>
            <a:r>
              <a:rPr lang="en-CA" sz="1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Outcome that we are not interested in. would mean the pattern we are interested in </a:t>
            </a:r>
            <a:r>
              <a:rPr lang="en-CA" sz="14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does not exist. </a:t>
            </a:r>
          </a:p>
          <a:p>
            <a:r>
              <a:rPr lang="en-CA" sz="1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Alternative Hypothesis (HA)</a:t>
            </a:r>
          </a:p>
          <a:p>
            <a:pPr lvl="1"/>
            <a:r>
              <a:rPr lang="en-CA" sz="1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Statement that is the positive viewpoint of our research outcome. Would mean the pattern we are interested in </a:t>
            </a:r>
            <a:r>
              <a:rPr lang="en-CA" sz="14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does exist.</a:t>
            </a:r>
          </a:p>
          <a:p>
            <a:r>
              <a:rPr lang="en-CA" sz="1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Directionality</a:t>
            </a:r>
          </a:p>
          <a:p>
            <a:pPr lvl="1"/>
            <a:r>
              <a:rPr lang="en-CA" sz="140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Wether</a:t>
            </a:r>
            <a:r>
              <a:rPr lang="en-CA" sz="1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the measurement variable has direction in H0 and HA</a:t>
            </a:r>
          </a:p>
          <a:p>
            <a:pPr lvl="1"/>
            <a:r>
              <a:rPr lang="en-CA" sz="1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Nondirectional means there should be a difference in the alternative hypothesis while directional states the difference should be in a specific direction</a:t>
            </a:r>
          </a:p>
          <a:p>
            <a:r>
              <a:rPr lang="en-CA" sz="1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Null Distribution</a:t>
            </a:r>
          </a:p>
          <a:p>
            <a:pPr lvl="1"/>
            <a:r>
              <a:rPr lang="en-CA" sz="1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Sampling distribution we expect from sampling a statistical population governed by H0</a:t>
            </a:r>
          </a:p>
          <a:p>
            <a:r>
              <a:rPr lang="en-CA" sz="1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Statistical significance</a:t>
            </a:r>
          </a:p>
          <a:p>
            <a:pPr lvl="1"/>
            <a:r>
              <a:rPr lang="en-CA" sz="1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Conclusion that a set of data are unlikely to form H0</a:t>
            </a:r>
          </a:p>
          <a:p>
            <a:r>
              <a:rPr lang="en-CA" sz="1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Type I Error Rate (aka alpha (</a:t>
            </a:r>
            <a:r>
              <a:rPr lang="en-US" sz="1800">
                <a:solidFill>
                  <a:srgbClr val="000000"/>
                </a:solidFill>
                <a:effectLst/>
                <a:latin typeface="Cambria Math" panose="02040503050406030204" pitchFamily="18" charset="0"/>
              </a:rPr>
              <a:t>⍺</a:t>
            </a:r>
            <a:r>
              <a:rPr lang="en-CA" sz="1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lvl="1"/>
            <a:r>
              <a:rPr lang="en-CA" sz="1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Probability of rejecting H0 when it is true</a:t>
            </a:r>
          </a:p>
          <a:p>
            <a:pPr lvl="1"/>
            <a:r>
              <a:rPr lang="en-CA" sz="1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Used to determine the point in which data should be rejected and is set by the researcher prior to referencing data</a:t>
            </a:r>
          </a:p>
          <a:p>
            <a:r>
              <a:rPr lang="en-CA" sz="1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P-Value (p)</a:t>
            </a:r>
          </a:p>
          <a:p>
            <a:pPr lvl="1"/>
            <a:r>
              <a:rPr lang="en-CA" sz="1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Probability of seeing your data under the null hypothesis – determined by data</a:t>
            </a:r>
          </a:p>
        </p:txBody>
      </p:sp>
    </p:spTree>
    <p:extLst>
      <p:ext uri="{BB962C8B-B14F-4D97-AF65-F5344CB8AC3E}">
        <p14:creationId xmlns:p14="http://schemas.microsoft.com/office/powerpoint/2010/main" val="13018385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79856F-92A5-9936-EAA5-B01FC81B4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Module 7 cont.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5E31DF-7A65-925F-3A83-F62DFCE2A22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 rot="16200000">
            <a:off x="-385358" y="1309090"/>
            <a:ext cx="2093168" cy="165454"/>
          </a:xfrm>
        </p:spPr>
        <p:txBody>
          <a:bodyPr/>
          <a:lstStyle/>
          <a:p>
            <a:r>
              <a:rPr lang="en-US"/>
              <a:t>Biol 243 Exam Review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34DDCD-707A-A5D7-B2C6-B463856CE28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1D87C90D-10FA-6C5E-EDC1-9149789D3C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399" y="1310674"/>
            <a:ext cx="9820656" cy="5547325"/>
          </a:xfrm>
        </p:spPr>
        <p:txBody>
          <a:bodyPr/>
          <a:lstStyle/>
          <a:p>
            <a:r>
              <a:rPr lang="en-CA" sz="1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If p &lt; </a:t>
            </a:r>
            <a:r>
              <a:rPr lang="en-US" sz="18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⍺, we reject the null hypothesis. Otherwise, we fail to reject the null hypothesis</a:t>
            </a:r>
          </a:p>
          <a:p>
            <a:r>
              <a:rPr lang="en-US" sz="180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Type I Error</a:t>
            </a:r>
          </a:p>
          <a:p>
            <a:pPr lvl="1"/>
            <a:r>
              <a:rPr lang="en-US" sz="140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Rejecting the null hypothesis when it is true</a:t>
            </a:r>
          </a:p>
          <a:p>
            <a:pPr lvl="1"/>
            <a:r>
              <a:rPr lang="en-US" sz="140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Under control of the researcher so typically known</a:t>
            </a:r>
          </a:p>
          <a:p>
            <a:r>
              <a:rPr lang="en-US" sz="180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Type II error</a:t>
            </a:r>
          </a:p>
          <a:p>
            <a:pPr lvl="1"/>
            <a:r>
              <a:rPr lang="en-US" sz="140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Fail to reject the null hypothesis when it is false</a:t>
            </a:r>
          </a:p>
          <a:p>
            <a:pPr lvl="1"/>
            <a:r>
              <a:rPr lang="en-US" sz="140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Typically unknown since alternative distribution is typically unknown</a:t>
            </a:r>
          </a:p>
          <a:p>
            <a:endParaRPr lang="en-CA" sz="180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15273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79856F-92A5-9936-EAA5-B01FC81B4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Module 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5E31DF-7A65-925F-3A83-F62DFCE2A22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 rot="16200000">
            <a:off x="-385358" y="1309090"/>
            <a:ext cx="2093168" cy="165454"/>
          </a:xfrm>
        </p:spPr>
        <p:txBody>
          <a:bodyPr/>
          <a:lstStyle/>
          <a:p>
            <a:r>
              <a:rPr lang="en-US"/>
              <a:t>Biol 243 Exam Review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34DDCD-707A-A5D7-B2C6-B463856CE28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1D87C90D-10FA-6C5E-EDC1-9149789D3C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399" y="1310674"/>
            <a:ext cx="9820656" cy="5547325"/>
          </a:xfrm>
        </p:spPr>
        <p:txBody>
          <a:bodyPr/>
          <a:lstStyle/>
          <a:p>
            <a:r>
              <a:rPr lang="en-CA" sz="1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Single sample T-test</a:t>
            </a:r>
          </a:p>
          <a:p>
            <a:pPr lvl="1"/>
            <a:r>
              <a:rPr lang="en-CA" sz="1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Evaluate </a:t>
            </a:r>
            <a:r>
              <a:rPr lang="en-CA" sz="140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wether</a:t>
            </a:r>
            <a:r>
              <a:rPr lang="en-CA" sz="1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the mean of the sample is different from some reference value</a:t>
            </a:r>
          </a:p>
          <a:p>
            <a:r>
              <a:rPr lang="en-CA" sz="1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Paired-sample T-tests</a:t>
            </a:r>
          </a:p>
          <a:p>
            <a:pPr lvl="1"/>
            <a:r>
              <a:rPr lang="en-US" sz="1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Evaluate whether the difference in paired data is different from some reference value. OR. It builds on the single-sample t-test to look at changes in a sampling unit.</a:t>
            </a:r>
          </a:p>
          <a:p>
            <a:pPr lvl="1"/>
            <a:r>
              <a:rPr lang="en-CA" sz="1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Use difference in measurements for inference instead of individual measurements</a:t>
            </a:r>
          </a:p>
          <a:p>
            <a:r>
              <a:rPr lang="en-CA" sz="1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Two-sample T-tests (aka independent-sample T-tests)</a:t>
            </a:r>
          </a:p>
          <a:p>
            <a:pPr lvl="1"/>
            <a:r>
              <a:rPr lang="en-US" sz="1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Is a statistical test that evaluates whether the mean of a numerical variable for one group is different from the mean of another group. The null distribution is a t-distribution.</a:t>
            </a:r>
          </a:p>
          <a:p>
            <a:pPr lvl="1"/>
            <a:r>
              <a:rPr lang="en-US" sz="1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sampling units in one group are independent from the sampling units in the other group</a:t>
            </a:r>
          </a:p>
        </p:txBody>
      </p:sp>
    </p:spTree>
    <p:extLst>
      <p:ext uri="{BB962C8B-B14F-4D97-AF65-F5344CB8AC3E}">
        <p14:creationId xmlns:p14="http://schemas.microsoft.com/office/powerpoint/2010/main" val="1171823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79856F-92A5-9936-EAA5-B01FC81B4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Module 9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5E31DF-7A65-925F-3A83-F62DFCE2A22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 rot="16200000">
            <a:off x="-385358" y="1309090"/>
            <a:ext cx="2093168" cy="165454"/>
          </a:xfrm>
        </p:spPr>
        <p:txBody>
          <a:bodyPr/>
          <a:lstStyle/>
          <a:p>
            <a:r>
              <a:rPr lang="en-US"/>
              <a:t>Biol 243 Exam Review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34DDCD-707A-A5D7-B2C6-B463856CE28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3D739F42-C2D0-8AFE-DD67-5B3AD55A64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399" y="1310674"/>
            <a:ext cx="9820656" cy="5547325"/>
          </a:xfrm>
        </p:spPr>
        <p:txBody>
          <a:bodyPr/>
          <a:lstStyle/>
          <a:p>
            <a:r>
              <a:rPr lang="en-CA" sz="1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Expected Contingency tables</a:t>
            </a:r>
          </a:p>
          <a:p>
            <a:pPr lvl="1"/>
            <a:r>
              <a:rPr lang="en-US" sz="1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contingency table of expected frequencies from a population where the null hypothesis is true.</a:t>
            </a:r>
          </a:p>
          <a:p>
            <a:r>
              <a:rPr lang="en-US" sz="1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One-way expected contingency tables</a:t>
            </a:r>
          </a:p>
          <a:p>
            <a:pPr lvl="1"/>
            <a:r>
              <a:rPr lang="en-US" sz="1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Studies with one categorical variable in which the contingency table is always given as counts</a:t>
            </a:r>
          </a:p>
          <a:p>
            <a:pPr lvl="1"/>
            <a:r>
              <a:rPr lang="en-US" sz="1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H0 = The counts in one-way contingency table are distributed equally among all levels.</a:t>
            </a:r>
          </a:p>
          <a:p>
            <a:pPr lvl="1"/>
            <a:r>
              <a:rPr lang="en-US" sz="1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typically has fractional values because it represents the average from a statistical population</a:t>
            </a:r>
          </a:p>
          <a:p>
            <a:r>
              <a:rPr lang="en-US" sz="1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Two-way expected contingency tables</a:t>
            </a:r>
          </a:p>
          <a:p>
            <a:pPr lvl="1"/>
            <a:r>
              <a:rPr lang="en-US" sz="1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Studies with two categorical variables have 2-way contingency tables.</a:t>
            </a:r>
          </a:p>
          <a:p>
            <a:pPr lvl="1"/>
            <a:r>
              <a:rPr lang="en-US" sz="1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H0 = counts are distributed independently among the cells</a:t>
            </a:r>
          </a:p>
          <a:p>
            <a:r>
              <a:rPr lang="en-US" sz="1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Chi squared score (x^2)</a:t>
            </a:r>
          </a:p>
          <a:p>
            <a:pPr lvl="1"/>
            <a:r>
              <a:rPr lang="en-US" sz="1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distance between observed and expected contingency tables </a:t>
            </a:r>
          </a:p>
          <a:p>
            <a:r>
              <a:rPr lang="en-CA" sz="1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Chi squared distribution</a:t>
            </a:r>
          </a:p>
          <a:p>
            <a:pPr lvl="1"/>
            <a:r>
              <a:rPr lang="en-US" sz="1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describes the likely variation in chi-squared scores that are due to sampling error alone</a:t>
            </a:r>
          </a:p>
          <a:p>
            <a:r>
              <a:rPr lang="en-US" sz="1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Chi squared test</a:t>
            </a:r>
          </a:p>
          <a:p>
            <a:pPr lvl="1"/>
            <a:r>
              <a:rPr lang="en-US" sz="1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Hypothesis tests for categorical data where the hypothesis test works by locating the critical ꭓ2 score (ꭓ2C) that corresponds to the Type I error rate on chi-squared distribution and comparing that to the observed ꭓ2 score (ꭓ20).</a:t>
            </a:r>
          </a:p>
          <a:p>
            <a:pPr lvl="1"/>
            <a:endParaRPr lang="en-US" sz="140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endParaRPr lang="en-CA" sz="140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649F5AA-042B-E4AE-3BEB-D8EB5CB967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5349" y="3018421"/>
            <a:ext cx="3382151" cy="1702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0537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79856F-92A5-9936-EAA5-B01FC81B4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Module 10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5E31DF-7A65-925F-3A83-F62DFCE2A22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 rot="16200000">
            <a:off x="-385358" y="1309090"/>
            <a:ext cx="2093168" cy="165454"/>
          </a:xfrm>
        </p:spPr>
        <p:txBody>
          <a:bodyPr/>
          <a:lstStyle/>
          <a:p>
            <a:r>
              <a:rPr lang="en-US"/>
              <a:t>Biol 243 Exam Review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34DDCD-707A-A5D7-B2C6-B463856CE28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A09A9E67-CC49-FD14-B2FC-1C1161D05A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399" y="1310674"/>
            <a:ext cx="9820656" cy="5547325"/>
          </a:xfrm>
        </p:spPr>
        <p:txBody>
          <a:bodyPr/>
          <a:lstStyle/>
          <a:p>
            <a:r>
              <a:rPr lang="en-CA" sz="1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Correlation hypothesis test</a:t>
            </a:r>
          </a:p>
          <a:p>
            <a:pPr lvl="1"/>
            <a:r>
              <a:rPr lang="en-CA" sz="1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Evaluate whether there is association between 2 numerical variables</a:t>
            </a:r>
          </a:p>
          <a:p>
            <a:r>
              <a:rPr lang="en-CA" sz="1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Correlation test</a:t>
            </a:r>
          </a:p>
          <a:p>
            <a:pPr lvl="1"/>
            <a:r>
              <a:rPr lang="en-US" sz="1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Strength of association between two numerical variables is measured by Pearson's correlation coefficient (correlation coefficient)</a:t>
            </a:r>
          </a:p>
          <a:p>
            <a:r>
              <a:rPr lang="en-CA" sz="1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Bivariate normal distribution</a:t>
            </a:r>
          </a:p>
          <a:p>
            <a:pPr lvl="1"/>
            <a:r>
              <a:rPr lang="en-US" sz="1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extension of the normal distribution for two numerical variables that allows for an association between them</a:t>
            </a:r>
          </a:p>
          <a:p>
            <a:endParaRPr lang="en-CA" sz="180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endParaRPr lang="en-CA" sz="140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4170BF0-231A-8EFF-D03D-A2BBADA884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5327" y="3886738"/>
            <a:ext cx="3992300" cy="2545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5142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79856F-92A5-9936-EAA5-B01FC81B4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Module 11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5E31DF-7A65-925F-3A83-F62DFCE2A22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 rot="16200000">
            <a:off x="-385358" y="1309090"/>
            <a:ext cx="2093168" cy="165454"/>
          </a:xfrm>
        </p:spPr>
        <p:txBody>
          <a:bodyPr/>
          <a:lstStyle/>
          <a:p>
            <a:r>
              <a:rPr lang="en-US"/>
              <a:t>Biol 243 Exam Review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34DDCD-707A-A5D7-B2C6-B463856CE28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02E8104A-08A5-948C-1E7E-176EE2A956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2507" y="1310674"/>
            <a:ext cx="9820656" cy="5547325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CA" sz="1800">
                <a:latin typeface="Calibri"/>
                <a:ea typeface="Calibri"/>
                <a:cs typeface="Calibri"/>
              </a:rPr>
              <a:t>F-test</a:t>
            </a:r>
            <a:endParaRPr lang="en-CA" sz="180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-CA" sz="140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Used to evaluate the difference in variance between two group</a:t>
            </a:r>
            <a:r>
              <a:rPr lang="en-CA" sz="14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</a:t>
            </a:r>
          </a:p>
          <a:p>
            <a:r>
              <a:rPr lang="en-CA" sz="180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Ratio of variances(F-score)</a:t>
            </a:r>
          </a:p>
          <a:p>
            <a:pPr lvl="1"/>
            <a:r>
              <a:rPr lang="en-CA" sz="1400">
                <a:solidFill>
                  <a:srgbClr val="000000"/>
                </a:solidFill>
                <a:latin typeface="Calibri"/>
                <a:ea typeface="+mn-lt"/>
                <a:cs typeface="+mn-lt"/>
              </a:rPr>
              <a:t>Used in the F-test to quantify the ratio of two variances.</a:t>
            </a:r>
            <a:endParaRPr lang="en-CA" sz="1400">
              <a:solidFill>
                <a:srgbClr val="000000"/>
              </a:solidFill>
              <a:latin typeface="Calibri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-CA" sz="1400">
                <a:solidFill>
                  <a:srgbClr val="000000"/>
                </a:solidFill>
                <a:latin typeface="Calibri"/>
                <a:ea typeface="Calibri"/>
                <a:cs typeface="Arial"/>
              </a:rPr>
              <a:t>The observed F-score can be calculated as </a:t>
            </a:r>
            <a:r>
              <a:rPr lang="en-CA" sz="1400" i="1">
                <a:solidFill>
                  <a:srgbClr val="000000"/>
                </a:solidFill>
                <a:latin typeface="Calibri"/>
                <a:ea typeface="+mn-lt"/>
                <a:cs typeface="+mn-lt"/>
              </a:rPr>
              <a:t>FO</a:t>
            </a:r>
            <a:r>
              <a:rPr lang="en-CA" sz="1400">
                <a:solidFill>
                  <a:srgbClr val="000000"/>
                </a:solidFill>
                <a:latin typeface="Calibri"/>
                <a:ea typeface="+mn-lt"/>
                <a:cs typeface="+mn-lt"/>
              </a:rPr>
              <a:t>=</a:t>
            </a:r>
            <a:r>
              <a:rPr lang="en-CA" sz="1400" i="1">
                <a:solidFill>
                  <a:srgbClr val="000000"/>
                </a:solidFill>
                <a:latin typeface="Calibri"/>
                <a:ea typeface="+mn-lt"/>
                <a:cs typeface="+mn-lt"/>
              </a:rPr>
              <a:t>s2A</a:t>
            </a:r>
            <a:r>
              <a:rPr lang="en-CA" sz="1400">
                <a:solidFill>
                  <a:srgbClr val="000000"/>
                </a:solidFill>
                <a:latin typeface="Calibri"/>
                <a:ea typeface="+mn-lt"/>
                <a:cs typeface="+mn-lt"/>
              </a:rPr>
              <a:t>/</a:t>
            </a:r>
            <a:r>
              <a:rPr lang="en-CA" sz="1400" i="1">
                <a:solidFill>
                  <a:srgbClr val="000000"/>
                </a:solidFill>
                <a:latin typeface="Calibri"/>
                <a:ea typeface="+mn-lt"/>
                <a:cs typeface="+mn-lt"/>
              </a:rPr>
              <a:t>s2B</a:t>
            </a:r>
            <a:r>
              <a:rPr lang="en-CA" sz="1400">
                <a:solidFill>
                  <a:srgbClr val="000000"/>
                </a:solidFill>
                <a:latin typeface="Calibri"/>
                <a:ea typeface="+mn-lt"/>
                <a:cs typeface="+mn-lt"/>
              </a:rPr>
              <a:t> where </a:t>
            </a:r>
            <a:r>
              <a:rPr lang="en-CA" sz="1400" i="1">
                <a:solidFill>
                  <a:srgbClr val="000000"/>
                </a:solidFill>
                <a:latin typeface="Calibri"/>
                <a:ea typeface="+mn-lt"/>
                <a:cs typeface="+mn-lt"/>
              </a:rPr>
              <a:t>s2A</a:t>
            </a:r>
            <a:r>
              <a:rPr lang="en-CA" sz="1400">
                <a:solidFill>
                  <a:srgbClr val="000000"/>
                </a:solidFill>
                <a:latin typeface="Calibri"/>
                <a:ea typeface="+mn-lt"/>
                <a:cs typeface="+mn-lt"/>
              </a:rPr>
              <a:t> is the variance of group A and </a:t>
            </a:r>
            <a:r>
              <a:rPr lang="en-CA" sz="1400" i="1">
                <a:solidFill>
                  <a:srgbClr val="000000"/>
                </a:solidFill>
                <a:latin typeface="Calibri"/>
                <a:ea typeface="+mn-lt"/>
                <a:cs typeface="+mn-lt"/>
              </a:rPr>
              <a:t>s2B</a:t>
            </a:r>
            <a:r>
              <a:rPr lang="en-CA" sz="1400">
                <a:solidFill>
                  <a:srgbClr val="000000"/>
                </a:solidFill>
                <a:latin typeface="Calibri"/>
                <a:ea typeface="+mn-lt"/>
                <a:cs typeface="+mn-lt"/>
              </a:rPr>
              <a:t> is the variance of group B.</a:t>
            </a:r>
            <a:endParaRPr lang="en-CA" sz="1400">
              <a:solidFill>
                <a:srgbClr val="000000"/>
              </a:solidFill>
              <a:latin typeface="Calibri"/>
              <a:ea typeface="Calibri"/>
              <a:cs typeface="Arial"/>
            </a:endParaRPr>
          </a:p>
          <a:p>
            <a:r>
              <a:rPr lang="en-CA" sz="1800">
                <a:solidFill>
                  <a:srgbClr val="000000"/>
                </a:solidFill>
                <a:latin typeface="Arial"/>
                <a:ea typeface="Calibri"/>
                <a:cs typeface="Arial"/>
              </a:rPr>
              <a:t>F-distribution</a:t>
            </a:r>
          </a:p>
          <a:p>
            <a:pPr lvl="1"/>
            <a:r>
              <a:rPr lang="en-CA" sz="1400">
                <a:solidFill>
                  <a:srgbClr val="000000"/>
                </a:solidFill>
                <a:latin typeface="Calibri"/>
                <a:ea typeface="+mn-lt"/>
                <a:cs typeface="+mn-lt"/>
              </a:rPr>
              <a:t>Null distribution of F-scores from a statistical population where the variances of two groups are the same </a:t>
            </a:r>
            <a:endParaRPr lang="en-CA" sz="140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CA" sz="180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ANOVA (or Analysis of Variance)</a:t>
            </a:r>
            <a:endParaRPr lang="en-CA" sz="180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-US" sz="140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Statistical method used to work with data with both numerical and categorical variables</a:t>
            </a:r>
          </a:p>
          <a:p>
            <a:pPr lvl="1"/>
            <a:r>
              <a:rPr lang="en-US" sz="140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works by partitioning the data into two sources of variation:</a:t>
            </a:r>
          </a:p>
          <a:p>
            <a:pPr lvl="2"/>
            <a:r>
              <a:rPr lang="en-US" sz="120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Group variation - </a:t>
            </a:r>
            <a:r>
              <a:rPr lang="en-US" sz="1100">
                <a:solidFill>
                  <a:srgbClr val="000000"/>
                </a:solidFill>
                <a:ea typeface="+mn-lt"/>
                <a:cs typeface="+mn-lt"/>
              </a:rPr>
              <a:t>The variation between the group means and the overall grand mean.</a:t>
            </a:r>
            <a:endParaRPr lang="en-US" sz="1100">
              <a:solidFill>
                <a:srgbClr val="000000"/>
              </a:solidFill>
              <a:latin typeface="Daytona Condensed Light"/>
              <a:ea typeface="Calibri"/>
              <a:cs typeface="Calibri"/>
            </a:endParaRPr>
          </a:p>
          <a:p>
            <a:pPr lvl="2"/>
            <a:r>
              <a:rPr lang="en-US" sz="120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Residual variation - </a:t>
            </a:r>
            <a:r>
              <a:rPr lang="en-US" sz="1100">
                <a:solidFill>
                  <a:srgbClr val="000000"/>
                </a:solidFill>
                <a:ea typeface="+mn-lt"/>
                <a:cs typeface="+mn-lt"/>
              </a:rPr>
              <a:t>The variation between the sampling units and the group means</a:t>
            </a:r>
            <a:r>
              <a:rPr lang="en-US" sz="120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.    </a:t>
            </a:r>
            <a:endParaRPr lang="en-US">
              <a:solidFill>
                <a:srgbClr val="000000"/>
              </a:solidFill>
              <a:latin typeface="Daytona Condensed Light"/>
              <a:ea typeface="Calibri"/>
              <a:cs typeface="Calibri"/>
            </a:endParaRPr>
          </a:p>
          <a:p>
            <a:r>
              <a:rPr lang="en-CA" sz="180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Calculation of group variation (aka </a:t>
            </a:r>
            <a:r>
              <a:rPr lang="en-CA" sz="1800">
                <a:solidFill>
                  <a:srgbClr val="000000"/>
                </a:solidFill>
                <a:effectLst/>
                <a:latin typeface="Calibri"/>
                <a:ea typeface="Calibri"/>
                <a:cs typeface="Calibri"/>
              </a:rPr>
              <a:t>mean square of groups (MS</a:t>
            </a:r>
            <a:r>
              <a:rPr lang="en-CA" sz="1800" baseline="-25000">
                <a:solidFill>
                  <a:srgbClr val="000000"/>
                </a:solidFill>
                <a:effectLst/>
                <a:latin typeface="Calibri"/>
                <a:ea typeface="Calibri"/>
                <a:cs typeface="Calibri"/>
              </a:rPr>
              <a:t>G</a:t>
            </a:r>
            <a:r>
              <a:rPr lang="en-CA" sz="1800">
                <a:solidFill>
                  <a:srgbClr val="000000"/>
                </a:solidFill>
                <a:effectLst/>
                <a:latin typeface="Calibri"/>
                <a:ea typeface="Calibri"/>
                <a:cs typeface="Calibri"/>
              </a:rPr>
              <a:t>)</a:t>
            </a:r>
            <a:r>
              <a:rPr lang="en-CA" sz="180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)</a:t>
            </a:r>
            <a:endParaRPr lang="en-US"/>
          </a:p>
          <a:p>
            <a:pPr lvl="1"/>
            <a:r>
              <a:rPr lang="en-US" sz="140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Calculated as the sums of squares of groups (SSG) divided by the degrees of freedom of groups (</a:t>
            </a:r>
            <a:r>
              <a:rPr lang="en-US" sz="1400" err="1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dfG</a:t>
            </a:r>
            <a:r>
              <a:rPr lang="en-US" sz="140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)</a:t>
            </a:r>
          </a:p>
          <a:p>
            <a:pPr lvl="1"/>
            <a:r>
              <a:rPr lang="en-CA" sz="1400">
                <a:solidFill>
                  <a:srgbClr val="000000"/>
                </a:solidFill>
                <a:latin typeface="Calibri"/>
                <a:ea typeface="+mn-lt"/>
                <a:cs typeface="+mn-lt"/>
              </a:rPr>
              <a:t>SS</a:t>
            </a:r>
            <a:r>
              <a:rPr lang="en-CA" sz="1400" baseline="-25000">
                <a:solidFill>
                  <a:srgbClr val="000000"/>
                </a:solidFill>
                <a:latin typeface="Calibri"/>
                <a:ea typeface="+mn-lt"/>
                <a:cs typeface="+mn-lt"/>
              </a:rPr>
              <a:t>G</a:t>
            </a:r>
            <a:r>
              <a:rPr lang="en-CA" sz="1400">
                <a:solidFill>
                  <a:srgbClr val="000000"/>
                </a:solidFill>
                <a:latin typeface="Calibri"/>
                <a:ea typeface="+mn-lt"/>
                <a:cs typeface="+mn-lt"/>
              </a:rPr>
              <a:t> = difference of mean of each group from the grand mean squared</a:t>
            </a:r>
            <a:endParaRPr lang="en-US" sz="140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r>
              <a:rPr lang="en-CA" sz="1800">
                <a:solidFill>
                  <a:srgbClr val="000000"/>
                </a:solidFill>
                <a:effectLst/>
                <a:latin typeface="Calibri"/>
                <a:ea typeface="Calibri"/>
                <a:cs typeface="Calibri"/>
              </a:rPr>
              <a:t>CALCULATION OF RESIDUAL VARIATION (aka mean square error (MS</a:t>
            </a:r>
            <a:r>
              <a:rPr lang="en-CA" sz="1800" baseline="-25000">
                <a:solidFill>
                  <a:srgbClr val="000000"/>
                </a:solidFill>
                <a:effectLst/>
                <a:latin typeface="Calibri"/>
                <a:ea typeface="Calibri"/>
                <a:cs typeface="Calibri"/>
              </a:rPr>
              <a:t>E</a:t>
            </a:r>
            <a:r>
              <a:rPr lang="en-CA" sz="1800">
                <a:solidFill>
                  <a:srgbClr val="000000"/>
                </a:solidFill>
                <a:effectLst/>
                <a:latin typeface="Calibri"/>
                <a:ea typeface="Calibri"/>
                <a:cs typeface="Calibri"/>
              </a:rPr>
              <a:t>))</a:t>
            </a:r>
          </a:p>
          <a:p>
            <a:pPr lvl="1"/>
            <a:r>
              <a:rPr lang="en-CA" sz="1400">
                <a:solidFill>
                  <a:srgbClr val="000000"/>
                </a:solidFill>
                <a:latin typeface="Calibri"/>
                <a:ea typeface="+mn-lt"/>
                <a:cs typeface="+mn-lt"/>
              </a:rPr>
              <a:t>Calculated as sums of squares error divided by degrees of freedom.</a:t>
            </a:r>
          </a:p>
          <a:p>
            <a:pPr lvl="1"/>
            <a:r>
              <a:rPr lang="en-CA" sz="1400">
                <a:solidFill>
                  <a:srgbClr val="000000"/>
                </a:solidFill>
                <a:latin typeface="Calibri"/>
                <a:ea typeface="+mn-lt"/>
                <a:cs typeface="+mn-lt"/>
              </a:rPr>
              <a:t>SS</a:t>
            </a:r>
            <a:r>
              <a:rPr lang="en-CA" sz="1400" baseline="-25000">
                <a:solidFill>
                  <a:srgbClr val="000000"/>
                </a:solidFill>
                <a:latin typeface="Calibri"/>
                <a:ea typeface="+mn-lt"/>
                <a:cs typeface="+mn-lt"/>
              </a:rPr>
              <a:t>E</a:t>
            </a:r>
            <a:r>
              <a:rPr lang="en-CA" sz="1400">
                <a:solidFill>
                  <a:srgbClr val="000000"/>
                </a:solidFill>
                <a:latin typeface="Calibri"/>
                <a:ea typeface="+mn-lt"/>
                <a:cs typeface="+mn-lt"/>
              </a:rPr>
              <a:t> = difference form each data point of sampling unit and the group mean squared.</a:t>
            </a:r>
            <a:endParaRPr lang="en-CA" sz="1400">
              <a:solidFill>
                <a:srgbClr val="000000"/>
              </a:solidFill>
              <a:latin typeface="Calibri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endParaRPr lang="en-CA" sz="140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1C32B58-E5A1-AC6C-7D07-811765D739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2989" y="206124"/>
            <a:ext cx="3766119" cy="2296011"/>
          </a:xfrm>
          <a:prstGeom prst="rect">
            <a:avLst/>
          </a:prstGeom>
        </p:spPr>
      </p:pic>
      <p:pic>
        <p:nvPicPr>
          <p:cNvPr id="6" name="Picture 5" descr="A mathematical equation with blue letters&#10;&#10;Description automatically generated">
            <a:extLst>
              <a:ext uri="{FF2B5EF4-FFF2-40B4-BE49-F238E27FC236}">
                <a16:creationId xmlns:a16="http://schemas.microsoft.com/office/drawing/2014/main" id="{40F63AFD-B90C-3088-E6D9-0D7B4ABD22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5369" y="4254044"/>
            <a:ext cx="1866900" cy="762000"/>
          </a:xfrm>
          <a:prstGeom prst="rect">
            <a:avLst/>
          </a:prstGeom>
        </p:spPr>
      </p:pic>
      <p:pic>
        <p:nvPicPr>
          <p:cNvPr id="7" name="Picture 6" descr="A diagram of a degree of freedom&#10;&#10;Description automatically generated">
            <a:extLst>
              <a:ext uri="{FF2B5EF4-FFF2-40B4-BE49-F238E27FC236}">
                <a16:creationId xmlns:a16="http://schemas.microsoft.com/office/drawing/2014/main" id="{6D8C46D2-DAF1-0478-E794-02B6184B0A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4888" y="5547596"/>
            <a:ext cx="2052467" cy="112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9844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C17F1-1ACB-EEAD-A725-CF4662209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MODULE 11 CONT.</a:t>
            </a:r>
          </a:p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14C3EE-A296-7C03-3846-750D720505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en-CA" sz="1800">
                <a:latin typeface="Arial"/>
                <a:cs typeface="Arial"/>
              </a:rPr>
              <a:t>Post-Havoc Test</a:t>
            </a:r>
          </a:p>
          <a:p>
            <a:pPr lvl="1"/>
            <a:r>
              <a:rPr lang="en-US" sz="1400">
                <a:latin typeface="Calibri"/>
                <a:ea typeface="+mn-lt"/>
                <a:cs typeface="+mn-lt"/>
              </a:rPr>
              <a:t>Post hoc tests are secondary statistical tests designed to indicate what groups have different means in an ANOVA.</a:t>
            </a:r>
            <a:endParaRPr lang="en-US" sz="1400">
              <a:latin typeface="Calibri"/>
              <a:ea typeface="Calibri"/>
              <a:cs typeface="Arial"/>
            </a:endParaRPr>
          </a:p>
          <a:p>
            <a:pPr lvl="1"/>
            <a:r>
              <a:rPr lang="en-US" sz="1400">
                <a:latin typeface="Calibri"/>
                <a:ea typeface="+mn-lt"/>
                <a:cs typeface="+mn-lt"/>
              </a:rPr>
              <a:t>Specifically, a post hoc test evaluates whether group means are different while controlling for the Type I error rate for all comparisons among groups.</a:t>
            </a:r>
            <a:endParaRPr lang="en-US" sz="1400">
              <a:latin typeface="Calibri"/>
              <a:ea typeface="Calibri"/>
              <a:cs typeface="Arial"/>
            </a:endParaRPr>
          </a:p>
          <a:p>
            <a:r>
              <a:rPr lang="en-CA" sz="1800">
                <a:latin typeface="Arial"/>
                <a:ea typeface="Calibri"/>
                <a:cs typeface="Arial"/>
              </a:rPr>
              <a:t>Tukey HSD Test</a:t>
            </a:r>
            <a:endParaRPr lang="en-US" sz="1800">
              <a:latin typeface="Arial"/>
              <a:ea typeface="Calibri"/>
              <a:cs typeface="Arial"/>
            </a:endParaRPr>
          </a:p>
          <a:p>
            <a:pPr lvl="1"/>
            <a:r>
              <a:rPr lang="en-US" sz="1400">
                <a:latin typeface="Calibri"/>
                <a:ea typeface="+mn-lt"/>
                <a:cs typeface="+mn-lt"/>
              </a:rPr>
              <a:t>Tukey HSD is one type of post hoc test that compares the means of all possible contrasts. It uses a specialized null distribution to adjust for the number of contrasts.</a:t>
            </a:r>
          </a:p>
          <a:p>
            <a:pPr>
              <a:buFont typeface="Arial"/>
              <a:buChar char="•"/>
            </a:pPr>
            <a:r>
              <a:rPr lang="en-CA" sz="1800">
                <a:latin typeface="Arial"/>
                <a:ea typeface="Calibri"/>
                <a:cs typeface="Arial"/>
              </a:rPr>
              <a:t>Contrast Statement</a:t>
            </a:r>
          </a:p>
          <a:p>
            <a:pPr lvl="1">
              <a:buFont typeface="Arial"/>
              <a:buChar char="•"/>
            </a:pPr>
            <a:r>
              <a:rPr lang="en-CA" sz="1400">
                <a:latin typeface="Calibri"/>
                <a:ea typeface="+mn-lt"/>
                <a:cs typeface="+mn-lt"/>
              </a:rPr>
              <a:t>A test of the difference in means between two groups in an ANOVA</a:t>
            </a:r>
            <a:endParaRPr lang="en-CA" sz="1400">
              <a:latin typeface="Calibri"/>
              <a:ea typeface="Calibri"/>
              <a:cs typeface="Arial"/>
            </a:endParaRPr>
          </a:p>
          <a:p>
            <a:pPr>
              <a:buFont typeface="Arial"/>
              <a:buChar char="•"/>
            </a:pPr>
            <a:r>
              <a:rPr lang="en-CA" sz="1800">
                <a:latin typeface="Arial"/>
                <a:ea typeface="Calibri"/>
                <a:cs typeface="Arial"/>
              </a:rPr>
              <a:t>Family-wise Error rate</a:t>
            </a:r>
          </a:p>
          <a:p>
            <a:pPr lvl="1"/>
            <a:r>
              <a:rPr lang="en-CA" sz="1400">
                <a:latin typeface="Calibri"/>
                <a:ea typeface="+mn-lt"/>
                <a:cs typeface="+mn-lt"/>
              </a:rPr>
              <a:t>The Type I error rate for the family of contrasts</a:t>
            </a:r>
            <a:endParaRPr lang="en-CA" sz="1400">
              <a:latin typeface="Calibri"/>
              <a:ea typeface="Calibri"/>
              <a:cs typeface="Calibri"/>
            </a:endParaRPr>
          </a:p>
          <a:p>
            <a:pPr marL="457200" lvl="1" indent="0">
              <a:buNone/>
            </a:pPr>
            <a:endParaRPr lang="en-US" sz="1400">
              <a:latin typeface="Daytona Condensed Light"/>
              <a:ea typeface="Calibri"/>
              <a:cs typeface="Calibri"/>
            </a:endParaRPr>
          </a:p>
          <a:p>
            <a:pPr marL="457200" lvl="1" indent="0">
              <a:buNone/>
            </a:pPr>
            <a:endParaRPr lang="en-US" sz="1400">
              <a:latin typeface="Daytona Condensed Light"/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D11099-231F-5C6E-6842-5A491857EED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t>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801EAF-3093-A38D-39B2-6DC972A62B7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35375623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EB422-1287-FCEB-63CE-599FDC846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Agenda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9EDB55-C0CF-1610-24F0-07462C63BCE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 rot="16200000">
            <a:off x="-374139" y="1312093"/>
            <a:ext cx="2054943" cy="197673"/>
          </a:xfrm>
        </p:spPr>
        <p:txBody>
          <a:bodyPr/>
          <a:lstStyle/>
          <a:p>
            <a:r>
              <a:rPr lang="en-US"/>
              <a:t>Biol 243 Exam Review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D6DE2E-F5E3-8CAF-A5C3-E67C03F538D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038CD2-9585-7E51-5359-D52935A77D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2536138"/>
            <a:ext cx="3602736" cy="2852928"/>
          </a:xfrm>
        </p:spPr>
        <p:txBody>
          <a:bodyPr/>
          <a:lstStyle/>
          <a:p>
            <a:r>
              <a:rPr lang="en-US"/>
              <a:t>Introduction</a:t>
            </a:r>
          </a:p>
          <a:p>
            <a:r>
              <a:rPr lang="en-US"/>
              <a:t>Module review</a:t>
            </a:r>
          </a:p>
          <a:p>
            <a:r>
              <a:rPr lang="en-US"/>
              <a:t>Past exam question review</a:t>
            </a:r>
          </a:p>
          <a:p>
            <a:r>
              <a:rPr lang="en-US"/>
              <a:t>Study and question time</a:t>
            </a:r>
          </a:p>
          <a:p>
            <a:r>
              <a:rPr lang="en-US"/>
              <a:t>End of session</a:t>
            </a:r>
          </a:p>
          <a:p>
            <a:endParaRPr lang="en-US"/>
          </a:p>
          <a:p>
            <a:endParaRPr lang="en-US"/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9DA934D8-2609-4227-78DF-CF8F07A2F9C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6253" b="16253"/>
          <a:stretch/>
        </p:blipFill>
        <p:spPr/>
      </p:pic>
    </p:spTree>
    <p:extLst>
      <p:ext uri="{BB962C8B-B14F-4D97-AF65-F5344CB8AC3E}">
        <p14:creationId xmlns:p14="http://schemas.microsoft.com/office/powerpoint/2010/main" val="29108664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79856F-92A5-9936-EAA5-B01FC81B4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Module 12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5E31DF-7A65-925F-3A83-F62DFCE2A22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 rot="16200000">
            <a:off x="-385358" y="1309090"/>
            <a:ext cx="2093168" cy="165454"/>
          </a:xfrm>
        </p:spPr>
        <p:txBody>
          <a:bodyPr/>
          <a:lstStyle/>
          <a:p>
            <a:r>
              <a:rPr lang="en-US"/>
              <a:t>Biol 243 Exam Review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34DDCD-707A-A5D7-B2C6-B463856CE28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1722E99B-8FD5-D034-7D3E-8D1FF7A8F6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399" y="1310674"/>
            <a:ext cx="9820656" cy="5547325"/>
          </a:xfrm>
        </p:spPr>
        <p:txBody>
          <a:bodyPr vert="horz" lIns="0" tIns="0" rIns="0" bIns="0" rtlCol="0" anchor="t">
            <a:noAutofit/>
          </a:bodyPr>
          <a:lstStyle/>
          <a:p>
            <a:pPr marL="285750" indent="-285750"/>
            <a:r>
              <a:rPr lang="en-CA" sz="1800">
                <a:latin typeface="Calibri"/>
                <a:ea typeface="Calibri"/>
                <a:cs typeface="Calibri"/>
              </a:rPr>
              <a:t>TWO-FACTOR ANOVA</a:t>
            </a:r>
            <a:endParaRPr lang="en-CA" sz="1800">
              <a:latin typeface="Arial"/>
              <a:ea typeface="Calibri" panose="020F0502020204030204" pitchFamily="34" charset="0"/>
              <a:cs typeface="Arial"/>
            </a:endParaRPr>
          </a:p>
          <a:p>
            <a:pPr lvl="1"/>
            <a:r>
              <a:rPr lang="en-CA" sz="1400">
                <a:latin typeface="Calibri"/>
                <a:ea typeface="+mn-lt"/>
                <a:cs typeface="+mn-lt"/>
              </a:rPr>
              <a:t>Two-factor ANOVAs build on single-factor ANOVAs to consider two categorical variables, which allows for the evaluation of each variable as well as their interaction.</a:t>
            </a:r>
            <a:endParaRPr lang="en-CA" sz="1400">
              <a:latin typeface="Calibri"/>
              <a:ea typeface="Calibri"/>
              <a:cs typeface="Calibri"/>
            </a:endParaRPr>
          </a:p>
          <a:p>
            <a:r>
              <a:rPr lang="en-CA" sz="1800">
                <a:latin typeface="Calibri"/>
                <a:ea typeface="Calibri"/>
                <a:cs typeface="Calibri"/>
              </a:rPr>
              <a:t>INTERACTION</a:t>
            </a:r>
          </a:p>
          <a:p>
            <a:pPr lvl="1"/>
            <a:r>
              <a:rPr lang="en-CA" sz="1400">
                <a:latin typeface="Calibri"/>
                <a:ea typeface="+mn-lt"/>
                <a:cs typeface="+mn-lt"/>
              </a:rPr>
              <a:t>Interactions are evaluated as deviations from additivity, where additivity is the idea that the combined effects of two variables is the simple sum of each considered in isolation.</a:t>
            </a:r>
            <a:endParaRPr lang="en-CA" sz="1400">
              <a:latin typeface="Calibri"/>
              <a:ea typeface="Calibri"/>
              <a:cs typeface="Calibri"/>
            </a:endParaRPr>
          </a:p>
          <a:p>
            <a:pPr lvl="1"/>
            <a:r>
              <a:rPr lang="en-CA" sz="1400">
                <a:latin typeface="Calibri"/>
                <a:ea typeface="+mn-lt"/>
                <a:cs typeface="+mn-lt"/>
              </a:rPr>
              <a:t>Interactions are typically visualized using interaction plots rather 3 than box plots.</a:t>
            </a:r>
            <a:endParaRPr lang="en-CA" sz="1400">
              <a:latin typeface="Calibri"/>
              <a:ea typeface="Calibri"/>
              <a:cs typeface="Calibri"/>
            </a:endParaRPr>
          </a:p>
          <a:p>
            <a:r>
              <a:rPr lang="en-CA" sz="1800">
                <a:latin typeface="Calibri"/>
                <a:ea typeface="Calibri"/>
                <a:cs typeface="Calibri"/>
              </a:rPr>
              <a:t>INTERACTION PLOT</a:t>
            </a:r>
          </a:p>
          <a:p>
            <a:pPr lvl="1"/>
            <a:r>
              <a:rPr lang="en-CA" sz="1400">
                <a:latin typeface="Calibri"/>
                <a:ea typeface="+mn-lt"/>
                <a:cs typeface="+mn-lt"/>
              </a:rPr>
              <a:t>a specialized plot that highlights the interaction pattern between two categorical variables.</a:t>
            </a:r>
            <a:endParaRPr lang="en-CA" sz="1400">
              <a:latin typeface="Calibri"/>
              <a:ea typeface="Calibri"/>
              <a:cs typeface="Calibri"/>
            </a:endParaRPr>
          </a:p>
          <a:p>
            <a:r>
              <a:rPr lang="en-CA" sz="1800">
                <a:latin typeface="Calibri"/>
                <a:ea typeface="Calibri"/>
                <a:cs typeface="Calibri"/>
              </a:rPr>
              <a:t>MAIN EFFECTS</a:t>
            </a:r>
          </a:p>
          <a:p>
            <a:pPr lvl="1"/>
            <a:r>
              <a:rPr lang="en-CA" sz="1400">
                <a:latin typeface="Calibri"/>
                <a:ea typeface="+mn-lt"/>
                <a:cs typeface="+mn-lt"/>
              </a:rPr>
              <a:t>is another name for a categorical variable in a two-factor ANOVA.</a:t>
            </a:r>
            <a:endParaRPr lang="en-CA" sz="1400">
              <a:latin typeface="Calibri"/>
              <a:ea typeface="Calibri"/>
              <a:cs typeface="Calibri"/>
            </a:endParaRPr>
          </a:p>
          <a:p>
            <a:r>
              <a:rPr lang="en-CA" sz="1800">
                <a:latin typeface="Calibri"/>
                <a:ea typeface="Calibri"/>
                <a:cs typeface="Calibri"/>
              </a:rPr>
              <a:t>ADDITIVITY</a:t>
            </a:r>
          </a:p>
          <a:p>
            <a:pPr lvl="1"/>
            <a:r>
              <a:rPr lang="en-CA" sz="1400">
                <a:latin typeface="Calibri"/>
                <a:ea typeface="+mn-lt"/>
                <a:cs typeface="+mn-lt"/>
              </a:rPr>
              <a:t>is when the response to the combination of two levels is simply the sum of the two.</a:t>
            </a:r>
            <a:endParaRPr lang="en-CA" sz="1400">
              <a:latin typeface="Calibri"/>
              <a:ea typeface="Calibri"/>
              <a:cs typeface="Calibri"/>
            </a:endParaRPr>
          </a:p>
          <a:p>
            <a:r>
              <a:rPr lang="en-CA" sz="1800">
                <a:latin typeface="Calibri"/>
                <a:ea typeface="Calibri"/>
                <a:cs typeface="Calibri"/>
              </a:rPr>
              <a:t>CELL</a:t>
            </a:r>
          </a:p>
          <a:p>
            <a:pPr lvl="1"/>
            <a:r>
              <a:rPr lang="en-CA" sz="1400">
                <a:latin typeface="Calibri"/>
                <a:ea typeface="+mn-lt"/>
                <a:cs typeface="+mn-lt"/>
              </a:rPr>
              <a:t>is the group of sampling units that corresponds to the joint levels of two categorical variables.</a:t>
            </a:r>
            <a:endParaRPr lang="en-CA" sz="140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28432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 descr="White DNA structure">
            <a:extLst>
              <a:ext uri="{FF2B5EF4-FFF2-40B4-BE49-F238E27FC236}">
                <a16:creationId xmlns:a16="http://schemas.microsoft.com/office/drawing/2014/main" id="{7F21F877-E428-8BB2-045F-D9FA57744C2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3924A06-2533-68FE-6815-A6208AD97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Past exam question review</a:t>
            </a:r>
          </a:p>
        </p:txBody>
      </p:sp>
    </p:spTree>
    <p:extLst>
      <p:ext uri="{BB962C8B-B14F-4D97-AF65-F5344CB8AC3E}">
        <p14:creationId xmlns:p14="http://schemas.microsoft.com/office/powerpoint/2010/main" val="34170704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D8A8D9-0655-E1FF-7DED-F2EC492D6E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460225" y="1234222"/>
            <a:ext cx="2158182" cy="250176"/>
          </a:xfrm>
        </p:spPr>
        <p:txBody>
          <a:bodyPr/>
          <a:lstStyle/>
          <a:p>
            <a:r>
              <a:rPr lang="en-US"/>
              <a:t>Biol 243 Exam Review</a:t>
            </a:r>
          </a:p>
        </p:txBody>
      </p:sp>
      <p:pic>
        <p:nvPicPr>
          <p:cNvPr id="16" name="Content Placeholder 25" descr="Microscopic view of a suspended bubble-like material with water in it">
            <a:extLst>
              <a:ext uri="{FF2B5EF4-FFF2-40B4-BE49-F238E27FC236}">
                <a16:creationId xmlns:a16="http://schemas.microsoft.com/office/drawing/2014/main" id="{B083ED63-584D-2579-2721-B716F3BC8F6B}"/>
              </a:ext>
            </a:extLst>
          </p:cNvPr>
          <p:cNvPicPr>
            <a:picLocks noGrp="1" noChangeAspect="1"/>
          </p:cNvPicPr>
          <p:nvPr>
            <p:ph type="pic" sz="quarter" idx="30"/>
          </p:nvPr>
        </p:nvPicPr>
        <p:blipFill>
          <a:blip r:embed="rId2">
            <a:alphaModFix amt="70000"/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175250"/>
            <a:ext cx="12188825" cy="1682750"/>
          </a:xfrm>
          <a:custGeom>
            <a:avLst/>
            <a:gdLst>
              <a:gd name="connsiteX0" fmla="*/ 0 w 12192000"/>
              <a:gd name="connsiteY0" fmla="*/ 0 h 1588010"/>
              <a:gd name="connsiteX1" fmla="*/ 12192000 w 12192000"/>
              <a:gd name="connsiteY1" fmla="*/ 0 h 1588010"/>
              <a:gd name="connsiteX2" fmla="*/ 12192000 w 12192000"/>
              <a:gd name="connsiteY2" fmla="*/ 1588010 h 1588010"/>
              <a:gd name="connsiteX3" fmla="*/ 0 w 12192000"/>
              <a:gd name="connsiteY3" fmla="*/ 1588010 h 15880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1588010">
                <a:moveTo>
                  <a:pt x="0" y="0"/>
                </a:moveTo>
                <a:lnTo>
                  <a:pt x="12192000" y="0"/>
                </a:lnTo>
                <a:lnTo>
                  <a:pt x="12192000" y="1588010"/>
                </a:lnTo>
                <a:lnTo>
                  <a:pt x="0" y="1588010"/>
                </a:lnTo>
                <a:close/>
              </a:path>
            </a:pathLst>
          </a:custGeom>
          <a:solidFill>
            <a:schemeClr val="accent2"/>
          </a:solidFill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488A0F8-E720-D31B-750D-634FA849B5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49224" y="5172458"/>
            <a:ext cx="0" cy="61874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3EE887-A172-F01E-98D1-8781769CBED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F44EEB21-A775-3500-9137-BDF55C3901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824" y="928850"/>
            <a:ext cx="11060930" cy="3556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4502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8A45141-45F1-0A77-FE4E-CBCA53A2BE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3500" y="2554098"/>
            <a:ext cx="10021824" cy="1252728"/>
          </a:xfrm>
        </p:spPr>
        <p:txBody>
          <a:bodyPr/>
          <a:lstStyle/>
          <a:p>
            <a:r>
              <a:rPr lang="en-US"/>
              <a:t>Answer: A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D8A8D9-0655-E1FF-7DED-F2EC492D6E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460225" y="1234222"/>
            <a:ext cx="2158182" cy="250176"/>
          </a:xfrm>
        </p:spPr>
        <p:txBody>
          <a:bodyPr/>
          <a:lstStyle/>
          <a:p>
            <a:r>
              <a:rPr lang="en-US"/>
              <a:t>Biol 243 Exam Review</a:t>
            </a:r>
          </a:p>
        </p:txBody>
      </p:sp>
      <p:pic>
        <p:nvPicPr>
          <p:cNvPr id="16" name="Content Placeholder 25" descr="Microscopic view of a suspended bubble-like material with water in it">
            <a:extLst>
              <a:ext uri="{FF2B5EF4-FFF2-40B4-BE49-F238E27FC236}">
                <a16:creationId xmlns:a16="http://schemas.microsoft.com/office/drawing/2014/main" id="{B083ED63-584D-2579-2721-B716F3BC8F6B}"/>
              </a:ext>
            </a:extLst>
          </p:cNvPr>
          <p:cNvPicPr>
            <a:picLocks noGrp="1" noChangeAspect="1"/>
          </p:cNvPicPr>
          <p:nvPr>
            <p:ph type="pic" sz="quarter" idx="30"/>
          </p:nvPr>
        </p:nvPicPr>
        <p:blipFill>
          <a:blip r:embed="rId2">
            <a:alphaModFix amt="70000"/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175250"/>
            <a:ext cx="12188825" cy="1682750"/>
          </a:xfrm>
          <a:custGeom>
            <a:avLst/>
            <a:gdLst>
              <a:gd name="connsiteX0" fmla="*/ 0 w 12192000"/>
              <a:gd name="connsiteY0" fmla="*/ 0 h 1588010"/>
              <a:gd name="connsiteX1" fmla="*/ 12192000 w 12192000"/>
              <a:gd name="connsiteY1" fmla="*/ 0 h 1588010"/>
              <a:gd name="connsiteX2" fmla="*/ 12192000 w 12192000"/>
              <a:gd name="connsiteY2" fmla="*/ 1588010 h 1588010"/>
              <a:gd name="connsiteX3" fmla="*/ 0 w 12192000"/>
              <a:gd name="connsiteY3" fmla="*/ 1588010 h 15880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1588010">
                <a:moveTo>
                  <a:pt x="0" y="0"/>
                </a:moveTo>
                <a:lnTo>
                  <a:pt x="12192000" y="0"/>
                </a:lnTo>
                <a:lnTo>
                  <a:pt x="12192000" y="1588010"/>
                </a:lnTo>
                <a:lnTo>
                  <a:pt x="0" y="1588010"/>
                </a:lnTo>
                <a:close/>
              </a:path>
            </a:pathLst>
          </a:custGeom>
          <a:solidFill>
            <a:schemeClr val="accent2"/>
          </a:solidFill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488A0F8-E720-D31B-750D-634FA849B5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49224" y="5172458"/>
            <a:ext cx="0" cy="61874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3EE887-A172-F01E-98D1-8781769CBED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3668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 descr="White DNA structure">
            <a:extLst>
              <a:ext uri="{FF2B5EF4-FFF2-40B4-BE49-F238E27FC236}">
                <a16:creationId xmlns:a16="http://schemas.microsoft.com/office/drawing/2014/main" id="{7F21F877-E428-8BB2-045F-D9FA57744C2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3924A06-2533-68FE-6815-A6208AD97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Past exam question review</a:t>
            </a:r>
          </a:p>
        </p:txBody>
      </p:sp>
    </p:spTree>
    <p:extLst>
      <p:ext uri="{BB962C8B-B14F-4D97-AF65-F5344CB8AC3E}">
        <p14:creationId xmlns:p14="http://schemas.microsoft.com/office/powerpoint/2010/main" val="42382648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Placeholder 16" descr="White DNA structure">
            <a:extLst>
              <a:ext uri="{FF2B5EF4-FFF2-40B4-BE49-F238E27FC236}">
                <a16:creationId xmlns:a16="http://schemas.microsoft.com/office/drawing/2014/main" id="{6D8705D1-EA1F-3113-ABE0-EC474D1F18DA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/>
      </p:pic>
      <p:sp>
        <p:nvSpPr>
          <p:cNvPr id="19" name="Title 18">
            <a:extLst>
              <a:ext uri="{FF2B5EF4-FFF2-40B4-BE49-F238E27FC236}">
                <a16:creationId xmlns:a16="http://schemas.microsoft.com/office/drawing/2014/main" id="{1130D679-D78E-1F15-EC3D-4BED6D69B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Good Luck with your exams!</a:t>
            </a:r>
          </a:p>
        </p:txBody>
      </p:sp>
      <p:pic>
        <p:nvPicPr>
          <p:cNvPr id="22" name="Picture Placeholder 25" descr="Bacteria cultured in a petri dish for a laboratory or a scientific investigation">
            <a:extLst>
              <a:ext uri="{FF2B5EF4-FFF2-40B4-BE49-F238E27FC236}">
                <a16:creationId xmlns:a16="http://schemas.microsoft.com/office/drawing/2014/main" id="{862BA3D8-52E1-692C-F244-F7882DAD228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/>
      </p:pic>
      <p:pic>
        <p:nvPicPr>
          <p:cNvPr id="6" name="Picture 5" descr="A paper with a red mark and a red circle&#10;&#10;Description automatically generated">
            <a:extLst>
              <a:ext uri="{FF2B5EF4-FFF2-40B4-BE49-F238E27FC236}">
                <a16:creationId xmlns:a16="http://schemas.microsoft.com/office/drawing/2014/main" id="{1CC29722-C9A0-2D50-994E-B998B206B4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8834284" y="4253131"/>
            <a:ext cx="3166274" cy="2457967"/>
          </a:xfrm>
          <a:prstGeom prst="rect">
            <a:avLst/>
          </a:prstGeom>
        </p:spPr>
      </p:pic>
      <p:pic>
        <p:nvPicPr>
          <p:cNvPr id="9" name="Picture 8" descr="A yellow pencil with a pink rubber&#10;&#10;Description automatically generated">
            <a:extLst>
              <a:ext uri="{FF2B5EF4-FFF2-40B4-BE49-F238E27FC236}">
                <a16:creationId xmlns:a16="http://schemas.microsoft.com/office/drawing/2014/main" id="{AD9D6F99-8F2A-2636-C1D8-423B77F0C8D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 rot="16819785">
            <a:off x="-1365396" y="674141"/>
            <a:ext cx="5441920" cy="2847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1276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984788-646A-CF90-D67D-14752A717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Introduction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1D8BC6-DD9D-7F06-3B9F-9F2B462E498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 rot="16200000">
            <a:off x="-411010" y="1260474"/>
            <a:ext cx="2143433" cy="212421"/>
          </a:xfrm>
        </p:spPr>
        <p:txBody>
          <a:bodyPr/>
          <a:lstStyle/>
          <a:p>
            <a:r>
              <a:rPr lang="en-US"/>
              <a:t>Biol 243 Exam Review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86F16-C3E1-6E51-D140-EF50382CA45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7" name="Picture Placeholder 6" descr="Pipette over three glass jars">
            <a:extLst>
              <a:ext uri="{FF2B5EF4-FFF2-40B4-BE49-F238E27FC236}">
                <a16:creationId xmlns:a16="http://schemas.microsoft.com/office/drawing/2014/main" id="{7FFC92DA-E590-4A49-8738-10A5D4DBBE6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98575" y="1828800"/>
            <a:ext cx="3200400" cy="3200400"/>
          </a:xfrm>
          <a:custGeom>
            <a:avLst/>
            <a:gdLst>
              <a:gd name="connsiteX0" fmla="*/ 1600200 w 3200400"/>
              <a:gd name="connsiteY0" fmla="*/ 0 h 3200400"/>
              <a:gd name="connsiteX1" fmla="*/ 3200400 w 3200400"/>
              <a:gd name="connsiteY1" fmla="*/ 1600200 h 3200400"/>
              <a:gd name="connsiteX2" fmla="*/ 1600200 w 3200400"/>
              <a:gd name="connsiteY2" fmla="*/ 3200400 h 3200400"/>
              <a:gd name="connsiteX3" fmla="*/ 0 w 3200400"/>
              <a:gd name="connsiteY3" fmla="*/ 1600200 h 3200400"/>
              <a:gd name="connsiteX4" fmla="*/ 1600200 w 3200400"/>
              <a:gd name="connsiteY4" fmla="*/ 0 h 320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00400" h="3200400">
                <a:moveTo>
                  <a:pt x="1600200" y="0"/>
                </a:moveTo>
                <a:cubicBezTo>
                  <a:pt x="2483966" y="0"/>
                  <a:pt x="3200400" y="716434"/>
                  <a:pt x="3200400" y="1600200"/>
                </a:cubicBezTo>
                <a:cubicBezTo>
                  <a:pt x="3200400" y="2483966"/>
                  <a:pt x="2483966" y="3200400"/>
                  <a:pt x="1600200" y="3200400"/>
                </a:cubicBezTo>
                <a:cubicBezTo>
                  <a:pt x="716434" y="3200400"/>
                  <a:pt x="0" y="2483966"/>
                  <a:pt x="0" y="1600200"/>
                </a:cubicBezTo>
                <a:cubicBezTo>
                  <a:pt x="0" y="716434"/>
                  <a:pt x="716434" y="0"/>
                  <a:pt x="1600200" y="0"/>
                </a:cubicBez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C9C890-ADC6-0AA7-BBC0-05E856AA7C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ts val="2400"/>
              </a:lnSpc>
              <a:buNone/>
            </a:pPr>
            <a:r>
              <a:rPr lang="en-US" sz="2000" spc="0">
                <a:ea typeface="+mn-lt"/>
                <a:cs typeface="+mn-lt"/>
              </a:rPr>
              <a:t>Presenters: Catarina, </a:t>
            </a:r>
            <a:r>
              <a:rPr lang="en-US" sz="2000" spc="0" err="1">
                <a:ea typeface="+mn-lt"/>
                <a:cs typeface="+mn-lt"/>
              </a:rPr>
              <a:t>Dhannya</a:t>
            </a:r>
            <a:r>
              <a:rPr lang="en-US">
                <a:ea typeface="+mn-lt"/>
                <a:cs typeface="+mn-lt"/>
              </a:rPr>
              <a:t>, </a:t>
            </a:r>
            <a:r>
              <a:rPr lang="en-US" err="1">
                <a:ea typeface="+mn-lt"/>
                <a:cs typeface="+mn-lt"/>
              </a:rPr>
              <a:t>Quelin</a:t>
            </a:r>
            <a:r>
              <a:rPr lang="en-US">
                <a:ea typeface="+mn-lt"/>
                <a:cs typeface="+mn-lt"/>
              </a:rPr>
              <a:t>, </a:t>
            </a:r>
            <a:r>
              <a:rPr lang="en-US" err="1">
                <a:ea typeface="+mn-lt"/>
                <a:cs typeface="+mn-lt"/>
              </a:rPr>
              <a:t>Kaan</a:t>
            </a:r>
            <a:endParaRPr lang="en-US" sz="2000" spc="0">
              <a:ea typeface="+mn-lt"/>
              <a:cs typeface="+mn-lt"/>
            </a:endParaRPr>
          </a:p>
          <a:p>
            <a:pPr marL="0" indent="0">
              <a:lnSpc>
                <a:spcPts val="2400"/>
              </a:lnSpc>
              <a:buNone/>
            </a:pPr>
            <a:endParaRPr lang="en-US">
              <a:ea typeface="+mn-lt"/>
              <a:cs typeface="+mn-lt"/>
            </a:endParaRPr>
          </a:p>
          <a:p>
            <a:pPr marL="0" indent="0">
              <a:lnSpc>
                <a:spcPts val="2400"/>
              </a:lnSpc>
              <a:buNone/>
            </a:pPr>
            <a:r>
              <a:rPr lang="en-US" sz="2000" spc="0">
                <a:ea typeface="+mn-lt"/>
                <a:cs typeface="+mn-lt"/>
              </a:rPr>
              <a:t>This is a review session for the Biol 243 course. This is meant to be complimentary to your own studying, not a substitute for it. Not everything will be covered in this session, however we will do our best to highlight the key concepts.</a:t>
            </a:r>
          </a:p>
          <a:p>
            <a:pPr marL="0" indent="0">
              <a:lnSpc>
                <a:spcPts val="2400"/>
              </a:lnSpc>
              <a:buNone/>
            </a:pPr>
            <a:endParaRPr lang="en-US" sz="2000" spc="0"/>
          </a:p>
        </p:txBody>
      </p:sp>
    </p:spTree>
    <p:extLst>
      <p:ext uri="{BB962C8B-B14F-4D97-AF65-F5344CB8AC3E}">
        <p14:creationId xmlns:p14="http://schemas.microsoft.com/office/powerpoint/2010/main" val="28101336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 descr="White DNA structure">
            <a:extLst>
              <a:ext uri="{FF2B5EF4-FFF2-40B4-BE49-F238E27FC236}">
                <a16:creationId xmlns:a16="http://schemas.microsoft.com/office/drawing/2014/main" id="{7F21F877-E428-8BB2-045F-D9FA57744C2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3924A06-2533-68FE-6815-A6208AD97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Module Review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D3FE44-803A-0FCA-D29B-EB40225C36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4170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79856F-92A5-9936-EAA5-B01FC81B4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Module 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5E31DF-7A65-925F-3A83-F62DFCE2A22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 rot="16200000">
            <a:off x="-385358" y="1309090"/>
            <a:ext cx="2093168" cy="165454"/>
          </a:xfrm>
        </p:spPr>
        <p:txBody>
          <a:bodyPr/>
          <a:lstStyle/>
          <a:p>
            <a:r>
              <a:rPr lang="en-US"/>
              <a:t>Biol 243 Exam Review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34DDCD-707A-A5D7-B2C6-B463856CE28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8E7B8EA-82F4-2470-9784-644D5CA614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1361419"/>
            <a:ext cx="9820656" cy="5104693"/>
          </a:xfrm>
        </p:spPr>
        <p:txBody>
          <a:bodyPr/>
          <a:lstStyle/>
          <a:p>
            <a:pPr fontAlgn="ctr">
              <a:spcBef>
                <a:spcPts val="0"/>
              </a:spcBef>
            </a:pPr>
            <a:r>
              <a:rPr lang="en-US" sz="18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Statistical population  </a:t>
            </a:r>
          </a:p>
          <a:p>
            <a:pPr lvl="1" fontAlgn="ctr">
              <a:spcBef>
                <a:spcPts val="0"/>
              </a:spcBef>
            </a:pPr>
            <a:r>
              <a:rPr lang="en-US" sz="14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collection of all sampling units that could be selected</a:t>
            </a:r>
          </a:p>
          <a:p>
            <a:pPr fontAlgn="ctr">
              <a:spcBef>
                <a:spcPts val="0"/>
              </a:spcBef>
            </a:pPr>
            <a:r>
              <a:rPr lang="en-US" sz="18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Population of interest </a:t>
            </a:r>
          </a:p>
          <a:p>
            <a:pPr lvl="1" fontAlgn="ctr">
              <a:spcBef>
                <a:spcPts val="0"/>
              </a:spcBef>
            </a:pPr>
            <a:r>
              <a:rPr lang="en-US" sz="14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the group you want to make a statement about</a:t>
            </a:r>
          </a:p>
          <a:p>
            <a:pPr fontAlgn="ctr">
              <a:spcBef>
                <a:spcPts val="0"/>
              </a:spcBef>
            </a:pPr>
            <a:r>
              <a:rPr lang="en-US" sz="18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Observation unit </a:t>
            </a:r>
          </a:p>
          <a:p>
            <a:pPr lvl="1" fontAlgn="ctr">
              <a:spcBef>
                <a:spcPts val="0"/>
              </a:spcBef>
            </a:pPr>
            <a:r>
              <a:rPr lang="en-US" sz="14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what you measuring something about or the unit you collect data from</a:t>
            </a:r>
          </a:p>
          <a:p>
            <a:pPr fontAlgn="ctr">
              <a:spcBef>
                <a:spcPts val="0"/>
              </a:spcBef>
            </a:pPr>
            <a:r>
              <a:rPr lang="en-US" sz="18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Sampling unit </a:t>
            </a:r>
          </a:p>
          <a:p>
            <a:pPr lvl="1" fontAlgn="ctr">
              <a:spcBef>
                <a:spcPts val="0"/>
              </a:spcBef>
            </a:pPr>
            <a:r>
              <a:rPr lang="en-US" sz="14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 single unit selected randomly</a:t>
            </a:r>
          </a:p>
          <a:p>
            <a:pPr fontAlgn="ctr">
              <a:spcBef>
                <a:spcPts val="0"/>
              </a:spcBef>
            </a:pPr>
            <a:r>
              <a:rPr lang="en-US" sz="18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Sample </a:t>
            </a:r>
          </a:p>
          <a:p>
            <a:pPr lvl="1" fontAlgn="ctr">
              <a:spcBef>
                <a:spcPts val="0"/>
              </a:spcBef>
            </a:pPr>
            <a:r>
              <a:rPr lang="en-US" sz="14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collection of selected sampling units</a:t>
            </a:r>
          </a:p>
          <a:p>
            <a:pPr fontAlgn="ctr">
              <a:spcBef>
                <a:spcPts val="0"/>
              </a:spcBef>
            </a:pPr>
            <a:r>
              <a:rPr lang="en-US" sz="18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Measurement variable </a:t>
            </a:r>
          </a:p>
          <a:p>
            <a:pPr lvl="1" fontAlgn="ctr">
              <a:spcBef>
                <a:spcPts val="0"/>
              </a:spcBef>
            </a:pPr>
            <a:r>
              <a:rPr lang="en-US" sz="14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the data collected. (E.g. Height (cm), age (years), how often u bike (days of the week), etc.</a:t>
            </a:r>
            <a:r>
              <a:rPr lang="en-US" sz="1400">
                <a:solidFill>
                  <a:srgbClr val="000000"/>
                </a:solidFill>
                <a:latin typeface="Calibri" panose="020F0502020204030204" pitchFamily="34" charset="0"/>
              </a:rPr>
              <a:t>)</a:t>
            </a:r>
            <a:endParaRPr lang="en-US" sz="1400" b="0" i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fontAlgn="ctr">
              <a:spcBef>
                <a:spcPts val="0"/>
              </a:spcBef>
            </a:pPr>
            <a:r>
              <a:rPr lang="en-US" sz="18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Measurement unit </a:t>
            </a:r>
          </a:p>
          <a:p>
            <a:pPr lvl="1" fontAlgn="ctr">
              <a:spcBef>
                <a:spcPts val="0"/>
              </a:spcBef>
            </a:pPr>
            <a:r>
              <a:rPr lang="en-US" sz="14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units associated with the measurement variable</a:t>
            </a:r>
          </a:p>
          <a:p>
            <a:pPr lvl="1" fontAlgn="ctr">
              <a:spcBef>
                <a:spcPts val="0"/>
              </a:spcBef>
            </a:pPr>
            <a:r>
              <a:rPr lang="en-US" sz="1400">
                <a:solidFill>
                  <a:srgbClr val="000000"/>
                </a:solidFill>
                <a:latin typeface="Calibri" panose="020F0502020204030204" pitchFamily="34" charset="0"/>
              </a:rPr>
              <a:t>categorical data has no measurement unit</a:t>
            </a:r>
            <a:endParaRPr lang="en-US" sz="1400" b="0" i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fontAlgn="ctr">
              <a:spcBef>
                <a:spcPts val="0"/>
              </a:spcBef>
            </a:pPr>
            <a:r>
              <a:rPr lang="en-GB" sz="1800">
                <a:solidFill>
                  <a:srgbClr val="2F2F2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Descriptive statistics</a:t>
            </a:r>
            <a:r>
              <a:rPr lang="en-US" sz="1800">
                <a:solidFill>
                  <a:srgbClr val="2F2F2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</a:t>
            </a:r>
          </a:p>
          <a:p>
            <a:pPr lvl="1" fontAlgn="ctr">
              <a:spcBef>
                <a:spcPts val="0"/>
              </a:spcBef>
            </a:pPr>
            <a:r>
              <a:rPr lang="en-GB" sz="1400">
                <a:solidFill>
                  <a:srgbClr val="2F2F2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set of tools used to describe the data in your sample. </a:t>
            </a:r>
          </a:p>
          <a:p>
            <a:pPr lvl="1" fontAlgn="ctr">
              <a:spcBef>
                <a:spcPts val="0"/>
              </a:spcBef>
            </a:pPr>
            <a:r>
              <a:rPr lang="en-GB" sz="1400">
                <a:solidFill>
                  <a:srgbClr val="2F2F2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this includes calculating quantitative descriptions (e.g., average values) and creating graph</a:t>
            </a:r>
          </a:p>
          <a:p>
            <a:pPr fontAlgn="ctr">
              <a:spcBef>
                <a:spcPts val="0"/>
              </a:spcBef>
            </a:pPr>
            <a:r>
              <a:rPr lang="en-GB" sz="1800">
                <a:solidFill>
                  <a:srgbClr val="2F2F2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Inferential statistics</a:t>
            </a:r>
            <a:r>
              <a:rPr lang="en-US" sz="1800">
                <a:solidFill>
                  <a:srgbClr val="2F2F2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</a:t>
            </a:r>
          </a:p>
          <a:p>
            <a:pPr lvl="1" fontAlgn="ctr">
              <a:spcBef>
                <a:spcPts val="0"/>
              </a:spcBef>
            </a:pPr>
            <a:r>
              <a:rPr lang="en-GB" sz="1400">
                <a:solidFill>
                  <a:srgbClr val="2F2F2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set of tools used to say something about the statistical population based on your sample. </a:t>
            </a:r>
          </a:p>
          <a:p>
            <a:pPr lvl="1" fontAlgn="ctr">
              <a:spcBef>
                <a:spcPts val="0"/>
              </a:spcBef>
            </a:pPr>
            <a:r>
              <a:rPr lang="en-GB" sz="1400">
                <a:solidFill>
                  <a:srgbClr val="2F2F2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</a:t>
            </a:r>
            <a:r>
              <a:rPr lang="en-GB" sz="1400">
                <a:solidFill>
                  <a:srgbClr val="2F2F2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his includes things like confidence intervals and statistical tests.</a:t>
            </a:r>
            <a:endParaRPr lang="en-CA" sz="1400">
              <a:solidFill>
                <a:srgbClr val="2F2F2F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CA" sz="1500"/>
          </a:p>
        </p:txBody>
      </p:sp>
      <p:pic>
        <p:nvPicPr>
          <p:cNvPr id="12" name="Picture 11" descr="A graph of a chart&#10;&#10;Description automatically generated with medium confidence">
            <a:extLst>
              <a:ext uri="{FF2B5EF4-FFF2-40B4-BE49-F238E27FC236}">
                <a16:creationId xmlns:a16="http://schemas.microsoft.com/office/drawing/2014/main" id="{BC3846D2-04F1-C542-5B47-F23211F564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169883" y="233266"/>
            <a:ext cx="3735361" cy="3735361"/>
          </a:xfrm>
          <a:prstGeom prst="rect">
            <a:avLst/>
          </a:prstGeom>
        </p:spPr>
      </p:pic>
      <p:pic>
        <p:nvPicPr>
          <p:cNvPr id="14" name="Picture 13" descr="A green leaves on a branch&#10;&#10;Description automatically generated">
            <a:extLst>
              <a:ext uri="{FF2B5EF4-FFF2-40B4-BE49-F238E27FC236}">
                <a16:creationId xmlns:a16="http://schemas.microsoft.com/office/drawing/2014/main" id="{47A39F64-E2F6-5143-1F9F-1778D0C029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 rot="4607798">
            <a:off x="6736974" y="564583"/>
            <a:ext cx="2077385" cy="1532072"/>
          </a:xfrm>
          <a:prstGeom prst="rect">
            <a:avLst/>
          </a:prstGeom>
        </p:spPr>
      </p:pic>
      <p:pic>
        <p:nvPicPr>
          <p:cNvPr id="19" name="Picture 18" descr="A green leaves on a branch&#10;&#10;Description automatically generated">
            <a:extLst>
              <a:ext uri="{FF2B5EF4-FFF2-40B4-BE49-F238E27FC236}">
                <a16:creationId xmlns:a16="http://schemas.microsoft.com/office/drawing/2014/main" id="{978E9890-4F7A-E25A-A930-35797F731A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 rot="20584772">
            <a:off x="10423574" y="3329726"/>
            <a:ext cx="2174154" cy="1603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8750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79856F-92A5-9936-EAA5-B01FC81B4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Module 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5E31DF-7A65-925F-3A83-F62DFCE2A22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 rot="16200000">
            <a:off x="-385358" y="1309090"/>
            <a:ext cx="2093168" cy="165454"/>
          </a:xfrm>
        </p:spPr>
        <p:txBody>
          <a:bodyPr/>
          <a:lstStyle/>
          <a:p>
            <a:r>
              <a:rPr lang="en-US"/>
              <a:t>Biol 243 Exam Review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34DDCD-707A-A5D7-B2C6-B463856CE28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8E7B8EA-82F4-2470-9784-644D5CA614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1310252"/>
            <a:ext cx="9820656" cy="5326522"/>
          </a:xfrm>
        </p:spPr>
        <p:txBody>
          <a:bodyPr/>
          <a:lstStyle/>
          <a:p>
            <a:r>
              <a:rPr lang="en-CA" sz="1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Bias</a:t>
            </a:r>
          </a:p>
          <a:p>
            <a:pPr lvl="1"/>
            <a:r>
              <a:rPr lang="en-CA" sz="1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Over or under estimation of a value from an average sample compared to the statistical population</a:t>
            </a:r>
          </a:p>
          <a:p>
            <a:r>
              <a:rPr lang="en-CA" sz="1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Blocking</a:t>
            </a:r>
          </a:p>
          <a:p>
            <a:pPr lvl="1"/>
            <a:r>
              <a:rPr lang="en-CA" sz="1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Groups determined ahead of time that account for variation the researcher is not interested in</a:t>
            </a:r>
          </a:p>
          <a:p>
            <a:r>
              <a:rPr lang="en-CA" sz="1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Confounding variable</a:t>
            </a:r>
            <a:endParaRPr lang="en-CA" sz="140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-CA" sz="1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 unobserved variable which may  affect both the explanatory and response variables</a:t>
            </a:r>
          </a:p>
          <a:p>
            <a:r>
              <a:rPr lang="en-CA" sz="1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Cross-sectional study</a:t>
            </a:r>
          </a:p>
          <a:p>
            <a:pPr lvl="1"/>
            <a:r>
              <a:rPr lang="en-CA" sz="1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Snapshot of  the population at a single point in time</a:t>
            </a:r>
          </a:p>
          <a:p>
            <a:r>
              <a:rPr lang="en-CA" sz="1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Explanatory variable</a:t>
            </a:r>
            <a:endParaRPr lang="en-CA" sz="140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-CA" sz="1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Variable that an investigator believes may explain the response variable</a:t>
            </a:r>
            <a:endParaRPr lang="en-CA" sz="20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CA" sz="1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Interactions</a:t>
            </a:r>
          </a:p>
          <a:p>
            <a:pPr lvl="1"/>
            <a:r>
              <a:rPr lang="en-CA" sz="1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Response generated  from a multi-factor study which differs from the responses from the simple effect of each isolated factor </a:t>
            </a:r>
          </a:p>
          <a:p>
            <a:r>
              <a:rPr lang="en-CA" sz="1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Level</a:t>
            </a:r>
          </a:p>
          <a:p>
            <a:pPr lvl="1"/>
            <a:r>
              <a:rPr lang="en-CA" sz="1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manipulated value within each factor (manipulated variable)</a:t>
            </a:r>
          </a:p>
          <a:p>
            <a:r>
              <a:rPr lang="en-CA" sz="1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Placebo</a:t>
            </a:r>
          </a:p>
          <a:p>
            <a:pPr lvl="1"/>
            <a:r>
              <a:rPr lang="en-CA" sz="1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Substance or treatment which has no effect on the response variable</a:t>
            </a:r>
          </a:p>
        </p:txBody>
      </p:sp>
      <p:pic>
        <p:nvPicPr>
          <p:cNvPr id="6" name="Picture 5" descr="A cartoon of a person sitting at a table&#10;&#10;Description automatically generated">
            <a:extLst>
              <a:ext uri="{FF2B5EF4-FFF2-40B4-BE49-F238E27FC236}">
                <a16:creationId xmlns:a16="http://schemas.microsoft.com/office/drawing/2014/main" id="{A55574D0-345F-CA77-3F1E-B2F02E13C0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410560" y="3041627"/>
            <a:ext cx="3654454" cy="1863772"/>
          </a:xfrm>
          <a:prstGeom prst="rect">
            <a:avLst/>
          </a:prstGeom>
        </p:spPr>
      </p:pic>
      <p:pic>
        <p:nvPicPr>
          <p:cNvPr id="13" name="Picture 12" descr="A cartoon of a brain&#10;&#10;Description automatically generated">
            <a:extLst>
              <a:ext uri="{FF2B5EF4-FFF2-40B4-BE49-F238E27FC236}">
                <a16:creationId xmlns:a16="http://schemas.microsoft.com/office/drawing/2014/main" id="{97735467-C8F1-1A85-1595-D480EB9B1D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7119802" y="5441810"/>
            <a:ext cx="1524281" cy="1524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6875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group of mushrooms and ferns&#10;&#10;Description automatically generated">
            <a:extLst>
              <a:ext uri="{FF2B5EF4-FFF2-40B4-BE49-F238E27FC236}">
                <a16:creationId xmlns:a16="http://schemas.microsoft.com/office/drawing/2014/main" id="{E9FFDCFD-50CE-6A55-4FCE-725941CF68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rot="16742346">
            <a:off x="8134296" y="2411620"/>
            <a:ext cx="1383625" cy="1560632"/>
          </a:xfrm>
          <a:prstGeom prst="rect">
            <a:avLst/>
          </a:prstGeom>
        </p:spPr>
      </p:pic>
      <p:pic>
        <p:nvPicPr>
          <p:cNvPr id="14" name="Picture 13" descr="A mushroom and rocks with flowers and plants&#10;&#10;Description automatically generated">
            <a:extLst>
              <a:ext uri="{FF2B5EF4-FFF2-40B4-BE49-F238E27FC236}">
                <a16:creationId xmlns:a16="http://schemas.microsoft.com/office/drawing/2014/main" id="{27E23310-5D34-1B63-ACD3-57EEF00662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9274306" y="213848"/>
            <a:ext cx="2468046" cy="174739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579856F-92A5-9936-EAA5-B01FC81B4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Module 2 Cont.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5E31DF-7A65-925F-3A83-F62DFCE2A22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 rot="16200000">
            <a:off x="-385358" y="1309090"/>
            <a:ext cx="2093168" cy="165454"/>
          </a:xfrm>
        </p:spPr>
        <p:txBody>
          <a:bodyPr/>
          <a:lstStyle/>
          <a:p>
            <a:r>
              <a:rPr lang="en-US"/>
              <a:t>Biol 243 Exam Review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34DDCD-707A-A5D7-B2C6-B463856CE28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8E7B8EA-82F4-2470-9784-644D5CA614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1310260"/>
            <a:ext cx="9820656" cy="5547739"/>
          </a:xfrm>
        </p:spPr>
        <p:txBody>
          <a:bodyPr/>
          <a:lstStyle/>
          <a:p>
            <a:r>
              <a:rPr lang="en-CA" sz="1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Prospective study</a:t>
            </a:r>
          </a:p>
          <a:p>
            <a:pPr lvl="1"/>
            <a:r>
              <a:rPr lang="en-CA" sz="1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Selects sampling units before the response of interest has occurred</a:t>
            </a:r>
          </a:p>
          <a:p>
            <a:r>
              <a:rPr lang="en-CA" sz="1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Pseudo replication</a:t>
            </a:r>
          </a:p>
          <a:p>
            <a:pPr lvl="1"/>
            <a:r>
              <a:rPr lang="en-CA" sz="1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Error created when the units used in a study are not the proper sampling units</a:t>
            </a:r>
          </a:p>
          <a:p>
            <a:r>
              <a:rPr lang="en-CA" sz="1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Replicate</a:t>
            </a:r>
          </a:p>
          <a:p>
            <a:pPr lvl="1"/>
            <a:r>
              <a:rPr lang="en-CA" sz="1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number of sampling units in each level of each factor</a:t>
            </a:r>
            <a:endParaRPr lang="en-CA" sz="180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CA" sz="1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Response Variable</a:t>
            </a:r>
          </a:p>
          <a:p>
            <a:pPr lvl="1"/>
            <a:r>
              <a:rPr lang="en-CA" sz="1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Variable that the investigator believes may answer a research question</a:t>
            </a:r>
          </a:p>
          <a:p>
            <a:r>
              <a:rPr lang="en-CA" sz="1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Retrospective Study</a:t>
            </a:r>
          </a:p>
          <a:p>
            <a:pPr lvl="1"/>
            <a:r>
              <a:rPr lang="en-CA" sz="1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Selects sampling units after the response of interest has occurred</a:t>
            </a:r>
          </a:p>
          <a:p>
            <a:r>
              <a:rPr lang="en-CA" sz="1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Sampling Independence</a:t>
            </a:r>
          </a:p>
          <a:p>
            <a:pPr lvl="1"/>
            <a:r>
              <a:rPr lang="en-CA" sz="1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Selection of one sampling unit which does not influence the probability of other units being selected</a:t>
            </a:r>
          </a:p>
          <a:p>
            <a:r>
              <a:rPr lang="en-CA" sz="1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Spurious Relationship</a:t>
            </a:r>
          </a:p>
          <a:p>
            <a:pPr lvl="1"/>
            <a:r>
              <a:rPr lang="en-CA" sz="1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Relationship between the explanatory and response variables is largely driven by confounding variables</a:t>
            </a:r>
          </a:p>
          <a:p>
            <a:r>
              <a:rPr lang="en-CA" sz="1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Stratified Survey</a:t>
            </a:r>
          </a:p>
          <a:p>
            <a:pPr lvl="1"/>
            <a:r>
              <a:rPr lang="en-CA" sz="1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Researcher defines the strata (subgroup) that represent natural grouping in the population then proceeds with a simple random survey in each strata</a:t>
            </a:r>
          </a:p>
          <a:p>
            <a:pPr marL="0" indent="0">
              <a:buNone/>
            </a:pPr>
            <a:endParaRPr lang="en-CA"/>
          </a:p>
        </p:txBody>
      </p:sp>
      <p:pic>
        <p:nvPicPr>
          <p:cNvPr id="3" name="Picture 2" descr="A computer with gears and magnifying glass&#10;&#10;Description automatically generated">
            <a:extLst>
              <a:ext uri="{FF2B5EF4-FFF2-40B4-BE49-F238E27FC236}">
                <a16:creationId xmlns:a16="http://schemas.microsoft.com/office/drawing/2014/main" id="{1EB5067B-E111-1B5B-6D37-CD3A5A66D5A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9108363" y="1672397"/>
            <a:ext cx="2505138" cy="2505138"/>
          </a:xfrm>
          <a:prstGeom prst="rect">
            <a:avLst/>
          </a:prstGeom>
          <a:ln w="190500">
            <a:noFill/>
          </a:ln>
          <a:effectLst>
            <a:softEdge rad="0"/>
          </a:effectLst>
        </p:spPr>
      </p:pic>
      <p:pic>
        <p:nvPicPr>
          <p:cNvPr id="11" name="Picture 10" descr="A pair of red and white mushrooms&#10;&#10;Description automatically generated">
            <a:extLst>
              <a:ext uri="{FF2B5EF4-FFF2-40B4-BE49-F238E27FC236}">
                <a16:creationId xmlns:a16="http://schemas.microsoft.com/office/drawing/2014/main" id="{A58D11D2-B320-996E-AB0F-7FA3B9168F3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 rot="17843991">
            <a:off x="11030576" y="4690827"/>
            <a:ext cx="2125586" cy="1594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7078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79856F-92A5-9936-EAA5-B01FC81B4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Module 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5E31DF-7A65-925F-3A83-F62DFCE2A22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 rot="16200000">
            <a:off x="-385358" y="1309090"/>
            <a:ext cx="2093168" cy="165454"/>
          </a:xfrm>
        </p:spPr>
        <p:txBody>
          <a:bodyPr/>
          <a:lstStyle/>
          <a:p>
            <a:r>
              <a:rPr lang="en-US"/>
              <a:t>Biol 243 Exam Review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34DDCD-707A-A5D7-B2C6-B463856CE28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8E7B8EA-82F4-2470-9784-644D5CA614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399" y="1305735"/>
            <a:ext cx="9820656" cy="5411587"/>
          </a:xfrm>
        </p:spPr>
        <p:txBody>
          <a:bodyPr/>
          <a:lstStyle/>
          <a:p>
            <a:r>
              <a:rPr lang="en-CA" sz="1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Variables</a:t>
            </a:r>
          </a:p>
          <a:p>
            <a:pPr lvl="1"/>
            <a:r>
              <a:rPr lang="en-CA" sz="1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Any measurable characteristic of an observation unit</a:t>
            </a:r>
          </a:p>
          <a:p>
            <a:pPr lvl="1"/>
            <a:r>
              <a:rPr lang="en-CA" sz="1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Types</a:t>
            </a:r>
            <a:endParaRPr lang="en-CA" sz="120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2"/>
            <a:r>
              <a:rPr lang="en-CA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Categorical: qualitative levels</a:t>
            </a:r>
          </a:p>
          <a:p>
            <a:pPr lvl="3"/>
            <a:r>
              <a:rPr lang="en-CA" sz="10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Nominal has unordered levels</a:t>
            </a:r>
          </a:p>
          <a:p>
            <a:pPr lvl="3"/>
            <a:r>
              <a:rPr lang="en-CA" sz="10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Ordinal have ordered levels</a:t>
            </a:r>
          </a:p>
          <a:p>
            <a:pPr lvl="2"/>
            <a:r>
              <a:rPr lang="en-CA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Numerical: numeric levels</a:t>
            </a:r>
          </a:p>
          <a:p>
            <a:pPr lvl="3"/>
            <a:r>
              <a:rPr lang="en-CA" sz="10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Continuous can have non-integer values</a:t>
            </a:r>
          </a:p>
          <a:p>
            <a:pPr lvl="3"/>
            <a:r>
              <a:rPr lang="en-CA" sz="10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Discrete can only have integer values</a:t>
            </a:r>
            <a:endParaRPr lang="en-CA" sz="120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CA" sz="1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Counts</a:t>
            </a:r>
          </a:p>
          <a:p>
            <a:pPr lvl="1"/>
            <a:r>
              <a:rPr lang="en-CA" sz="1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Used for categorical variables</a:t>
            </a:r>
          </a:p>
          <a:p>
            <a:pPr lvl="1"/>
            <a:r>
              <a:rPr lang="en-CA" sz="1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number of observations a sample falls into</a:t>
            </a:r>
          </a:p>
          <a:p>
            <a:r>
              <a:rPr lang="en-CA" sz="1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Mean</a:t>
            </a:r>
          </a:p>
          <a:p>
            <a:pPr lvl="1"/>
            <a:r>
              <a:rPr lang="en-CA" sz="1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Average value in the sample</a:t>
            </a:r>
          </a:p>
          <a:p>
            <a:r>
              <a:rPr lang="en-CA" sz="1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Median</a:t>
            </a:r>
          </a:p>
          <a:p>
            <a:pPr lvl="1"/>
            <a:r>
              <a:rPr lang="en-CA" sz="1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Middle value of your sample when the values are ranked lowest to highest</a:t>
            </a:r>
          </a:p>
          <a:p>
            <a:r>
              <a:rPr lang="en-CA" sz="1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Proportions</a:t>
            </a:r>
          </a:p>
          <a:p>
            <a:pPr lvl="1"/>
            <a:r>
              <a:rPr lang="en-CA" sz="1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Used for categorical variables</a:t>
            </a:r>
          </a:p>
          <a:p>
            <a:pPr lvl="1"/>
            <a:r>
              <a:rPr lang="en-CA" sz="1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share of observations in the sample that fall into each category</a:t>
            </a:r>
          </a:p>
        </p:txBody>
      </p:sp>
    </p:spTree>
    <p:extLst>
      <p:ext uri="{BB962C8B-B14F-4D97-AF65-F5344CB8AC3E}">
        <p14:creationId xmlns:p14="http://schemas.microsoft.com/office/powerpoint/2010/main" val="15315002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79856F-92A5-9936-EAA5-B01FC81B4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Module 3 Cont.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5E31DF-7A65-925F-3A83-F62DFCE2A22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 rot="16200000">
            <a:off x="-385358" y="1309090"/>
            <a:ext cx="2093168" cy="165454"/>
          </a:xfrm>
        </p:spPr>
        <p:txBody>
          <a:bodyPr/>
          <a:lstStyle/>
          <a:p>
            <a:r>
              <a:rPr lang="en-US"/>
              <a:t>Biol 243 Exam Review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34DDCD-707A-A5D7-B2C6-B463856CE28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8E7B8EA-82F4-2470-9784-644D5CA614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399" y="1311302"/>
            <a:ext cx="9820656" cy="4352544"/>
          </a:xfrm>
        </p:spPr>
        <p:txBody>
          <a:bodyPr/>
          <a:lstStyle/>
          <a:p>
            <a:r>
              <a:rPr lang="en-CA" sz="1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Quartile</a:t>
            </a:r>
          </a:p>
          <a:p>
            <a:pPr lvl="1"/>
            <a:r>
              <a:rPr lang="en-CA" sz="1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One quarter of your sample when it is ranked lowest to highest</a:t>
            </a:r>
          </a:p>
          <a:p>
            <a:pPr lvl="1"/>
            <a:r>
              <a:rPr lang="en-CA" sz="1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Interquartile range</a:t>
            </a:r>
          </a:p>
          <a:p>
            <a:pPr lvl="2"/>
            <a:r>
              <a:rPr lang="en-CA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difference between the 3</a:t>
            </a:r>
            <a:r>
              <a:rPr lang="en-CA" sz="1200" baseline="300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rd</a:t>
            </a:r>
            <a:r>
              <a:rPr lang="en-CA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and 1</a:t>
            </a:r>
            <a:r>
              <a:rPr lang="en-CA" sz="1200" baseline="300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</a:t>
            </a:r>
            <a:r>
              <a:rPr lang="en-CA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quartiles which gives you the range of the innermost 50% of a numerical sample</a:t>
            </a:r>
          </a:p>
          <a:p>
            <a:r>
              <a:rPr lang="en-CA" sz="1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Standard deviation</a:t>
            </a:r>
          </a:p>
          <a:p>
            <a:pPr lvl="1"/>
            <a:r>
              <a:rPr lang="en-CA" sz="1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Square root of the variance</a:t>
            </a:r>
          </a:p>
          <a:p>
            <a:r>
              <a:rPr lang="en-CA" sz="1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Variance</a:t>
            </a:r>
          </a:p>
          <a:p>
            <a:pPr lvl="1"/>
            <a:r>
              <a:rPr lang="en-CA" sz="1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Typical squared distance of the numerical values from the mean</a:t>
            </a:r>
          </a:p>
          <a:p>
            <a:r>
              <a:rPr lang="en-CA" sz="1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Effect size</a:t>
            </a:r>
          </a:p>
          <a:p>
            <a:pPr lvl="1"/>
            <a:r>
              <a:rPr lang="en-CA" sz="1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change in mean value response among groups</a:t>
            </a:r>
          </a:p>
          <a:p>
            <a:r>
              <a:rPr lang="en-CA" sz="1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Ratio</a:t>
            </a:r>
          </a:p>
          <a:p>
            <a:pPr lvl="1"/>
            <a:r>
              <a:rPr lang="en-CA" sz="1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Y1 ÷ Y2 where Y1 is the mean of the group 1 samples and Y2 is the mean of the group 2 samples</a:t>
            </a:r>
          </a:p>
          <a:p>
            <a:r>
              <a:rPr lang="en-CA" sz="1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Difference</a:t>
            </a:r>
          </a:p>
          <a:p>
            <a:pPr lvl="1"/>
            <a:r>
              <a:rPr lang="en-CA" sz="1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Y1 - Y2 where Y1 is the mean of the group 1 samples and Y2 is the mean of the group 2 samples</a:t>
            </a:r>
          </a:p>
          <a:p>
            <a:pPr marL="457200" lvl="1" indent="0">
              <a:buNone/>
            </a:pPr>
            <a:endParaRPr lang="en-CA" sz="140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21177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cientific Discovery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96D3ED"/>
      </a:accent1>
      <a:accent2>
        <a:srgbClr val="C7DBE1"/>
      </a:accent2>
      <a:accent3>
        <a:srgbClr val="688EBD"/>
      </a:accent3>
      <a:accent4>
        <a:srgbClr val="BCE5DD"/>
      </a:accent4>
      <a:accent5>
        <a:srgbClr val="66DDCC"/>
      </a:accent5>
      <a:accent6>
        <a:srgbClr val="E0CE61"/>
      </a:accent6>
      <a:hlink>
        <a:srgbClr val="0563C1"/>
      </a:hlink>
      <a:folHlink>
        <a:srgbClr val="954F72"/>
      </a:folHlink>
    </a:clrScheme>
    <a:fontScheme name="Custom 36">
      <a:majorFont>
        <a:latin typeface="Posterama"/>
        <a:ea typeface=""/>
        <a:cs typeface=""/>
      </a:majorFont>
      <a:minorFont>
        <a:latin typeface="Daytona Condensed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cientific-Discovery_Win32_EF_v4" id="{D94798B6-E450-4518-8015-6EE17CD1412B}" vid="{16A04E6B-C80A-471C-86D6-D49E9EAD763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C3976C1598CEF4A90459750EF4A1E0F" ma:contentTypeVersion="11" ma:contentTypeDescription="Create a new document." ma:contentTypeScope="" ma:versionID="b3f35a0d5b4c7a0cfaaaad0bd09aed09">
  <xsd:schema xmlns:xsd="http://www.w3.org/2001/XMLSchema" xmlns:xs="http://www.w3.org/2001/XMLSchema" xmlns:p="http://schemas.microsoft.com/office/2006/metadata/properties" xmlns:ns3="f7639b47-cf81-4e28-ad7d-9bf24a3dcfd9" xmlns:ns4="f2ed2072-0072-48c2-aa5c-6e8d2da0aa6a" targetNamespace="http://schemas.microsoft.com/office/2006/metadata/properties" ma:root="true" ma:fieldsID="b29f3df8dca838ccadd7e84d15266746" ns3:_="" ns4:_="">
    <xsd:import namespace="f7639b47-cf81-4e28-ad7d-9bf24a3dcfd9"/>
    <xsd:import namespace="f2ed2072-0072-48c2-aa5c-6e8d2da0aa6a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MediaServiceDateTaken" minOccurs="0"/>
                <xsd:element ref="ns3:MediaLengthInSeconds" minOccurs="0"/>
                <xsd:element ref="ns4:SharedWithUsers" minOccurs="0"/>
                <xsd:element ref="ns4:SharedWithDetails" minOccurs="0"/>
                <xsd:element ref="ns4:SharingHintHash" minOccurs="0"/>
                <xsd:element ref="ns3:_activity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7639b47-cf81-4e28-ad7d-9bf24a3dcfd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_activity" ma:index="17" nillable="true" ma:displayName="_activity" ma:hidden="true" ma:internalName="_activity">
      <xsd:simpleType>
        <xsd:restriction base="dms:Note"/>
      </xsd:simpleType>
    </xsd:element>
    <xsd:element name="MediaServiceObjectDetectorVersions" ma:index="18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2ed2072-0072-48c2-aa5c-6e8d2da0aa6a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6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f7639b47-cf81-4e28-ad7d-9bf24a3dcfd9" xsi:nil="true"/>
    <_activity xmlns="f7639b47-cf81-4e28-ad7d-9bf24a3dcfd9" xsi:nil="true"/>
  </documentManagement>
</p:properties>
</file>

<file path=customXml/itemProps1.xml><?xml version="1.0" encoding="utf-8"?>
<ds:datastoreItem xmlns:ds="http://schemas.openxmlformats.org/officeDocument/2006/customXml" ds:itemID="{4533DA05-4EAA-4264-8DF2-7CFC75FD7717}">
  <ds:schemaRefs>
    <ds:schemaRef ds:uri="f2ed2072-0072-48c2-aa5c-6e8d2da0aa6a"/>
    <ds:schemaRef ds:uri="f7639b47-cf81-4e28-ad7d-9bf24a3dcfd9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0E8B3377-22F1-4153-96F0-CC2E4BE41C5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9746342-5E84-430E-9251-61001F208E7A}">
  <ds:schemaRefs>
    <ds:schemaRef ds:uri="f2ed2072-0072-48c2-aa5c-6e8d2da0aa6a"/>
    <ds:schemaRef ds:uri="f7639b47-cf81-4e28-ad7d-9bf24a3dcfd9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{713A8719-D756-4A42-BECF-733C3BBD83DF}tf67061901_win32</Template>
  <Application>Microsoft Office PowerPoint</Application>
  <PresentationFormat>Widescreen</PresentationFormat>
  <Slides>25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6" baseType="lpstr">
      <vt:lpstr>Office Theme</vt:lpstr>
      <vt:lpstr>Biol 243 Exam Review</vt:lpstr>
      <vt:lpstr>Agenda</vt:lpstr>
      <vt:lpstr>Introduction</vt:lpstr>
      <vt:lpstr>Module Review</vt:lpstr>
      <vt:lpstr>Module 1</vt:lpstr>
      <vt:lpstr>Module 2</vt:lpstr>
      <vt:lpstr>Module 2 Cont.</vt:lpstr>
      <vt:lpstr>Module 3</vt:lpstr>
      <vt:lpstr>Module 3 Cont.</vt:lpstr>
      <vt:lpstr>Module 4</vt:lpstr>
      <vt:lpstr>Module 5</vt:lpstr>
      <vt:lpstr>Module 6</vt:lpstr>
      <vt:lpstr>Module 7</vt:lpstr>
      <vt:lpstr>Module 7 cont.</vt:lpstr>
      <vt:lpstr>Module 8</vt:lpstr>
      <vt:lpstr>Module 9</vt:lpstr>
      <vt:lpstr>Module 10</vt:lpstr>
      <vt:lpstr>Module 11</vt:lpstr>
      <vt:lpstr>MODULE 11 CONT. </vt:lpstr>
      <vt:lpstr>Module 12</vt:lpstr>
      <vt:lpstr>Past exam question review</vt:lpstr>
      <vt:lpstr>PowerPoint Presentation</vt:lpstr>
      <vt:lpstr>Answer: A</vt:lpstr>
      <vt:lpstr>Past exam question review</vt:lpstr>
      <vt:lpstr>Good Luck with your exams!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Biol 243 Exam Review</dc:title>
  <dc:creator>Catarina Borges Mcdiarmid</dc:creator>
  <cp:revision>1</cp:revision>
  <dcterms:created xsi:type="dcterms:W3CDTF">2023-12-11T00:25:54Z</dcterms:created>
  <dcterms:modified xsi:type="dcterms:W3CDTF">2023-12-11T18:06:58Z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0x0101008C3976C1598CEF4A90459750EF4A1E0F</vt:lpwstr>
  </property>
</Properties>
</file>